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2" r:id="rId1"/>
    <p:sldMasterId id="2147484258" r:id="rId2"/>
    <p:sldMasterId id="2147484264" r:id="rId3"/>
    <p:sldMasterId id="2147484288" r:id="rId4"/>
    <p:sldMasterId id="2147484300" r:id="rId5"/>
    <p:sldMasterId id="2147484312" r:id="rId6"/>
  </p:sldMasterIdLst>
  <p:notesMasterIdLst>
    <p:notesMasterId r:id="rId44"/>
  </p:notesMasterIdLst>
  <p:sldIdLst>
    <p:sldId id="935" r:id="rId7"/>
    <p:sldId id="1032" r:id="rId8"/>
    <p:sldId id="2381" r:id="rId9"/>
    <p:sldId id="2413" r:id="rId10"/>
    <p:sldId id="2383" r:id="rId11"/>
    <p:sldId id="2382" r:id="rId12"/>
    <p:sldId id="2384" r:id="rId13"/>
    <p:sldId id="2387" r:id="rId14"/>
    <p:sldId id="2386" r:id="rId15"/>
    <p:sldId id="2388" r:id="rId16"/>
    <p:sldId id="2401" r:id="rId17"/>
    <p:sldId id="2403" r:id="rId18"/>
    <p:sldId id="2402" r:id="rId19"/>
    <p:sldId id="2389" r:id="rId20"/>
    <p:sldId id="2390" r:id="rId21"/>
    <p:sldId id="2391" r:id="rId22"/>
    <p:sldId id="2392" r:id="rId23"/>
    <p:sldId id="2393" r:id="rId24"/>
    <p:sldId id="2394" r:id="rId25"/>
    <p:sldId id="2396" r:id="rId26"/>
    <p:sldId id="281" r:id="rId27"/>
    <p:sldId id="283" r:id="rId28"/>
    <p:sldId id="311" r:id="rId29"/>
    <p:sldId id="312" r:id="rId30"/>
    <p:sldId id="2398" r:id="rId31"/>
    <p:sldId id="2397" r:id="rId32"/>
    <p:sldId id="2399" r:id="rId33"/>
    <p:sldId id="2400" r:id="rId34"/>
    <p:sldId id="2405" r:id="rId35"/>
    <p:sldId id="2406" r:id="rId36"/>
    <p:sldId id="2404" r:id="rId37"/>
    <p:sldId id="2409" r:id="rId38"/>
    <p:sldId id="2410" r:id="rId39"/>
    <p:sldId id="2408" r:id="rId40"/>
    <p:sldId id="2412" r:id="rId41"/>
    <p:sldId id="2411" r:id="rId42"/>
    <p:sldId id="1057" r:id="rId4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7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8000"/>
    <a:srgbClr val="0000FF"/>
    <a:srgbClr val="CC0000"/>
    <a:srgbClr val="0070C0"/>
    <a:srgbClr val="C00000"/>
    <a:srgbClr val="00FF00"/>
    <a:srgbClr val="FF0000"/>
    <a:srgbClr val="0033CC"/>
    <a:srgbClr val="D7E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332"/>
    <p:restoredTop sz="76735" autoAdjust="0"/>
  </p:normalViewPr>
  <p:slideViewPr>
    <p:cSldViewPr>
      <p:cViewPr varScale="1">
        <p:scale>
          <a:sx n="97" d="100"/>
          <a:sy n="97" d="100"/>
        </p:scale>
        <p:origin x="1936" y="184"/>
      </p:cViewPr>
      <p:guideLst>
        <p:guide orient="horz" pos="347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32E06D0-2AB2-434D-9A6E-7E2429A4585E}" type="datetimeFigureOut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13316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AD6F6AF-AF3B-410E-8A53-7B42587AC8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055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宋体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宋体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宋体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宋体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TextEdit="1"/>
          </p:cNvSpPr>
          <p:nvPr>
            <p:ph type="sldImg"/>
          </p:nvPr>
        </p:nvSpPr>
        <p:spPr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9129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706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23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816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371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718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411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091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066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261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076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23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361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447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203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194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8601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A948D5-D024-4861-943E-04E0DEBED6C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045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82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06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938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099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515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764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FADDE-3FF3-4D86-99FE-67C22FA7B0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94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1A922-CB55-4174-B70A-703192D43B3B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53F07-34CE-4D78-B1AC-27A3F91D5F6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399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E1F14-82C6-41F8-9D90-BB8EA8DA6977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0552F-8FA3-47F9-8D05-21DBD0E8179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5398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2ADB7-15DA-4102-837A-4B45B414FE06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A369E-50F3-4964-B2FE-5511AE76ABB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721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15589" y="179959"/>
            <a:ext cx="2512821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0066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04542" y="4200149"/>
            <a:ext cx="5534914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006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1287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0066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006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060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0066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006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2952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0066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006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0886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006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367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1D56-F00C-8648-B6D1-E4819E921AD1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92507-519D-954D-ADF4-512AA2B4A937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669397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1D56-F00C-8648-B6D1-E4819E921AD1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92507-519D-954D-ADF4-512AA2B4A937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2480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1D56-F00C-8648-B6D1-E4819E921AD1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92507-519D-954D-ADF4-512AA2B4A937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21676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9F8FDC-B561-4625-A9AE-80B70125FEA0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E98AE3-AB36-4EC3-B54C-F7D3DF6C6A3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242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1D56-F00C-8648-B6D1-E4819E921AD1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92507-519D-954D-ADF4-512AA2B4A937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084195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1D56-F00C-8648-B6D1-E4819E921AD1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92507-519D-954D-ADF4-512AA2B4A937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114956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1D56-F00C-8648-B6D1-E4819E921AD1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92507-519D-954D-ADF4-512AA2B4A937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723490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1D56-F00C-8648-B6D1-E4819E921AD1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92507-519D-954D-ADF4-512AA2B4A937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28588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1D56-F00C-8648-B6D1-E4819E921AD1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92507-519D-954D-ADF4-512AA2B4A937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238334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1D56-F00C-8648-B6D1-E4819E921AD1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92507-519D-954D-ADF4-512AA2B4A937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65560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1D56-F00C-8648-B6D1-E4819E921AD1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92507-519D-954D-ADF4-512AA2B4A937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190095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1D56-F00C-8648-B6D1-E4819E921AD1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92507-519D-954D-ADF4-512AA2B4A937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220132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1A922-CB55-4174-B70A-703192D43B3B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53F07-34CE-4D78-B1AC-27A3F91D5F6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57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9F8FDC-B561-4625-A9AE-80B70125FEA0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E98AE3-AB36-4EC3-B54C-F7D3DF6C6A3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C7C1C4-1045-4ED5-990D-E20722520ADE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AA799-4352-4419-A9EC-39DB235F914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3209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C7C1C4-1045-4ED5-990D-E20722520ADE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AA799-4352-4419-A9EC-39DB235F914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54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6528-0607-48D7-A152-13446E948ECC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6BC5D-49D0-4445-9B5B-DF77BF950CA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93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075F1-FBB9-48EC-AA57-E7346B7783FE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25DA4A-5274-4EFA-9E02-D16DA9CED5C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87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263195-62C9-4A99-A57B-1610FDFA5B61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8F1EA-D580-47DE-B745-DB0632B03EA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27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1E27F-98EB-4642-BBDA-C95351A80B4B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C08869-5E1F-48C5-9023-E00C5316EF3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97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95261-6BA0-4855-AD9A-4AEA8E398359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3D685-A4AB-487F-9DD1-FC18C195E0F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729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DF7254-0FFB-45F8-95AB-38450950D438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B807C-3BC9-4B22-BBCB-BC2468C7BA8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867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E1F14-82C6-41F8-9D90-BB8EA8DA6977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0552F-8FA3-47F9-8D05-21DBD0E8179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695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2ADB7-15DA-4102-837A-4B45B414FE06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A369E-50F3-4964-B2FE-5511AE76ABB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7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/>
              <a:t>2021/2/20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9448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6528-0607-48D7-A152-13446E948ECC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6BC5D-49D0-4445-9B5B-DF77BF950CA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34812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/>
              <a:t>2021/2/20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2000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/>
              <a:t>2021/2/20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81243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/>
              <a:t>2021/2/20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2017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/>
              <a:t>2021/2/20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36372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/>
              <a:t>2021/2/20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8104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/>
              <a:t>2021/2/20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1074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/>
              <a:t>2021/2/20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292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/>
              <a:t>2021/2/20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23760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/>
              <a:t>2021/2/20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87889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/>
              <a:t>2021/2/20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583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075F1-FBB9-48EC-AA57-E7346B7783FE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25DA4A-5274-4EFA-9E02-D16DA9CED5C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3172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38909468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30591703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38025129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32022323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367264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13415694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21313301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24927388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9318027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38117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263195-62C9-4A99-A57B-1610FDFA5B61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8F1EA-D580-47DE-B745-DB0632B03EA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84209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2545-F5E4-CD43-A5EA-F9849B279528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9994-6A76-ED45-B4B1-82FD19E114C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164788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1E27F-98EB-4642-BBDA-C95351A80B4B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C08869-5E1F-48C5-9023-E00C5316EF3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266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95261-6BA0-4855-AD9A-4AEA8E398359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3D685-A4AB-487F-9DD1-FC18C195E0F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990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DF7254-0FFB-45F8-95AB-38450950D438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B807C-3BC9-4B22-BBCB-BC2468C7BA8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279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0632903-E46D-4282-AC9B-46E7AEC9B272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356351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448426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fld id="{B259F906-66B4-4560-AD55-5AAE9015AFA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097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宋体" charset="0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宋体" charset="0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宋体" charset="0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cs typeface="宋体" charset="0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39058" y="560070"/>
            <a:ext cx="1865883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0066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6986" y="3304921"/>
            <a:ext cx="3797935" cy="2075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9796" y="6474789"/>
            <a:ext cx="274320" cy="264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0006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163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B001D56-F00C-8648-B6D1-E4819E921AD1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0692507-519D-954D-ADF4-512AA2B4A937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等线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92870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0632903-E46D-4282-AC9B-46E7AEC9B272}" type="datetime1">
              <a:rPr lang="zh-CN" altLang="en-US"/>
              <a:pPr/>
              <a:t>2021/2/20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356351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448426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fld id="{B259F906-66B4-4560-AD55-5AAE9015AFA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3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宋体" charset="0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宋体" charset="0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宋体" charset="0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cs typeface="宋体" charset="0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2545-F5E4-CD43-A5EA-F9849B279528}" type="datetimeFigureOut">
              <a:rPr kumimoji="1" lang="zh-CN" altLang="en-US" smtClean="0"/>
              <a:t>2021/2/20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69994-6A76-ED45-B4B1-82FD19E114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822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2545-F5E4-CD43-A5EA-F9849B279528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2021/2/20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69994-6A76-ED45-B4B1-82FD19E114C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DengXian"/>
                <a:ea typeface="DengXian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DengXian"/>
              <a:ea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83636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0.m4a"/><Relationship Id="rId7" Type="http://schemas.openxmlformats.org/officeDocument/2006/relationships/image" Target="../media/image17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5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3.m4a"/><Relationship Id="rId7" Type="http://schemas.openxmlformats.org/officeDocument/2006/relationships/image" Target="../media/image20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5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5.png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5.png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5.png"/><Relationship Id="rId2" Type="http://schemas.microsoft.com/office/2007/relationships/media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5.png"/><Relationship Id="rId2" Type="http://schemas.microsoft.com/office/2007/relationships/media" Target="../media/media20.m4a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5.png"/><Relationship Id="rId2" Type="http://schemas.microsoft.com/office/2007/relationships/media" Target="../media/media21.m4a"/><Relationship Id="rId1" Type="http://schemas.openxmlformats.org/officeDocument/2006/relationships/tags" Target="../tags/tag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8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5.png"/><Relationship Id="rId2" Type="http://schemas.microsoft.com/office/2007/relationships/media" Target="../media/media23.m4a"/><Relationship Id="rId1" Type="http://schemas.openxmlformats.org/officeDocument/2006/relationships/tags" Target="../tags/tag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0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7.m4a"/><Relationship Id="rId7" Type="http://schemas.openxmlformats.org/officeDocument/2006/relationships/image" Target="../media/image35.png"/><Relationship Id="rId2" Type="http://schemas.microsoft.com/office/2007/relationships/media" Target="../media/media27.m4a"/><Relationship Id="rId1" Type="http://schemas.openxmlformats.org/officeDocument/2006/relationships/tags" Target="../tags/tag22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5.png"/><Relationship Id="rId2" Type="http://schemas.microsoft.com/office/2007/relationships/media" Target="../media/media28.m4a"/><Relationship Id="rId1" Type="http://schemas.openxmlformats.org/officeDocument/2006/relationships/tags" Target="../tags/tag23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5.png"/><Relationship Id="rId2" Type="http://schemas.microsoft.com/office/2007/relationships/media" Target="../media/media29.m4a"/><Relationship Id="rId1" Type="http://schemas.openxmlformats.org/officeDocument/2006/relationships/tags" Target="../tags/tag24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5.png"/><Relationship Id="rId2" Type="http://schemas.microsoft.com/office/2007/relationships/media" Target="../media/media30.m4a"/><Relationship Id="rId1" Type="http://schemas.openxmlformats.org/officeDocument/2006/relationships/tags" Target="../tags/tag25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5.png"/><Relationship Id="rId2" Type="http://schemas.microsoft.com/office/2007/relationships/media" Target="../media/media31.m4a"/><Relationship Id="rId1" Type="http://schemas.openxmlformats.org/officeDocument/2006/relationships/tags" Target="../tags/tag26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27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28.xml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5.png"/><Relationship Id="rId2" Type="http://schemas.microsoft.com/office/2007/relationships/media" Target="../media/media34.m4a"/><Relationship Id="rId1" Type="http://schemas.openxmlformats.org/officeDocument/2006/relationships/tags" Target="../tags/tag2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7" Type="http://schemas.openxmlformats.org/officeDocument/2006/relationships/image" Target="../media/image5.png"/><Relationship Id="rId2" Type="http://schemas.microsoft.com/office/2007/relationships/media" Target="../media/media35.m4a"/><Relationship Id="rId1" Type="http://schemas.openxmlformats.org/officeDocument/2006/relationships/tags" Target="../tags/tag3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31.xml"/><Relationship Id="rId6" Type="http://schemas.openxmlformats.org/officeDocument/2006/relationships/image" Target="../media/image5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圆角矩形 8"/>
          <p:cNvSpPr>
            <a:spLocks noChangeArrowheads="1"/>
          </p:cNvSpPr>
          <p:nvPr/>
        </p:nvSpPr>
        <p:spPr bwMode="auto">
          <a:xfrm>
            <a:off x="255588" y="1268962"/>
            <a:ext cx="8643937" cy="1628597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38" name="灯片编号占位符 5"/>
          <p:cNvSpPr txBox="1">
            <a:spLocks noGrp="1" noChangeArrowheads="1"/>
          </p:cNvSpPr>
          <p:nvPr/>
        </p:nvSpPr>
        <p:spPr bwMode="auto">
          <a:xfrm>
            <a:off x="6902450" y="64484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40" name="Rectangle 9"/>
          <p:cNvSpPr>
            <a:spLocks noChangeArrowheads="1"/>
          </p:cNvSpPr>
          <p:nvPr/>
        </p:nvSpPr>
        <p:spPr bwMode="auto">
          <a:xfrm>
            <a:off x="365676" y="2963847"/>
            <a:ext cx="8533849" cy="298543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50000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Chao-Gan YAN, </a:t>
            </a:r>
            <a:r>
              <a:rPr kumimoji="0" lang="tr-TR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Ph.D</a:t>
            </a:r>
            <a:r>
              <a:rPr kumimoji="0" lang="tr-TR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严超赣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tr-TR" sz="12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ycg.yan@gmail.com</a:t>
            </a:r>
            <a:endParaRPr kumimoji="0" lang="tr-TR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http://</a:t>
            </a:r>
            <a:r>
              <a:rPr kumimoji="0" lang="tr-T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rfmri.org</a:t>
            </a:r>
            <a:endParaRPr kumimoji="0" lang="tr-TR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</a:t>
            </a:r>
            <a:r>
              <a:rPr kumimoji="0" lang="tr-T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R-</a:t>
            </a:r>
            <a:r>
              <a:rPr kumimoji="0" lang="tr-T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fMRI</a:t>
            </a:r>
            <a:r>
              <a:rPr kumimoji="0" lang="tr-T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tr-T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Lab</a:t>
            </a:r>
            <a:endParaRPr kumimoji="0" lang="tr-TR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International </a:t>
            </a:r>
            <a:r>
              <a:rPr kumimoji="0" lang="tr-T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Big</a:t>
            </a:r>
            <a:r>
              <a:rPr kumimoji="0" lang="tr-T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-Data Center </a:t>
            </a:r>
            <a:r>
              <a:rPr kumimoji="0" lang="tr-T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for</a:t>
            </a:r>
            <a:r>
              <a:rPr kumimoji="0" lang="tr-T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tr-T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Depression</a:t>
            </a:r>
            <a:r>
              <a:rPr kumimoji="0" lang="tr-T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tr-T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Research</a:t>
            </a:r>
            <a:endParaRPr kumimoji="0" lang="tr-TR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Institute of Psychology, Chinese Academy of Sciences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341" name="Rectangle 13"/>
          <p:cNvSpPr>
            <a:spLocks noChangeArrowheads="1"/>
          </p:cNvSpPr>
          <p:nvPr/>
        </p:nvSpPr>
        <p:spPr bwMode="auto">
          <a:xfrm>
            <a:off x="746449" y="1599261"/>
            <a:ext cx="7781731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50000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" name="Picture 4" descr="CAS_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1052736" cy="1052736"/>
          </a:xfrm>
          <a:prstGeom prst="rect">
            <a:avLst/>
          </a:prstGeom>
        </p:spPr>
      </p:pic>
      <p:pic>
        <p:nvPicPr>
          <p:cNvPr id="10" name="Picture 9" descr="IPCAS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932" y="116632"/>
            <a:ext cx="1161572" cy="10801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4475" y="1661899"/>
            <a:ext cx="8643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4200" b="1" dirty="0">
                <a:solidFill>
                  <a:prstClr val="white"/>
                </a:solidFill>
                <a:latin typeface="Arial"/>
                <a:ea typeface="黑体"/>
                <a:cs typeface="Arial"/>
              </a:rPr>
              <a:t>Brain Imaging Sharing Initiative</a:t>
            </a:r>
            <a:endParaRPr kumimoji="1" lang="en-US" altLang="zh-CN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黑体"/>
              <a:cs typeface="Arial"/>
            </a:endParaRPr>
          </a:p>
        </p:txBody>
      </p:sp>
      <p:pic>
        <p:nvPicPr>
          <p:cNvPr id="4" name="Picture 3" descr="DPABI_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5832648"/>
            <a:ext cx="980728" cy="980728"/>
          </a:xfrm>
          <a:prstGeom prst="rect">
            <a:avLst/>
          </a:prstGeom>
        </p:spPr>
      </p:pic>
      <p:pic>
        <p:nvPicPr>
          <p:cNvPr id="5" name="Picture 4" descr="IBCDR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5661248"/>
            <a:ext cx="1385695" cy="13407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FA2604-FC6F-9441-A7AC-7025C18B5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7"/>
    </mc:Choice>
    <mc:Fallback xmlns="">
      <p:transition spd="slow" advTm="10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Search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BAB1B-87DD-544E-86A0-6901CC8B6C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6637"/>
            <a:ext cx="9144000" cy="5256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D1386-7159-E446-AEB0-1E4646309C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773" y="3034625"/>
            <a:ext cx="8789978" cy="38233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9655C0-6832-7748-B2D2-D4EEB64052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1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89"/>
    </mc:Choice>
    <mc:Fallback xmlns="">
      <p:transition spd="slow" advTm="32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24436C-12B1-AC43-B271-58E3794F5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231" y="716049"/>
            <a:ext cx="9144000" cy="6141950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743133" y="4644097"/>
            <a:ext cx="813884" cy="3745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8384" y="6249532"/>
            <a:ext cx="703394" cy="4505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Search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A59E72-48A6-7A4A-B60A-BC1C31D26C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17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4"/>
    </mc:Choice>
    <mc:Fallback xmlns="">
      <p:transition spd="slow" advTm="1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B46E6-8467-E34F-BDEA-4789B58D0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03534"/>
            <a:ext cx="9144000" cy="5250932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084168" y="1916832"/>
            <a:ext cx="720080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2188281"/>
            <a:ext cx="3096344" cy="145674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Search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73FFFB-AC09-884A-8F85-8A7A79D612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85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91"/>
    </mc:Choice>
    <mc:Fallback xmlns="">
      <p:transition spd="slow" advTm="19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B46E6-8467-E34F-BDEA-4789B58D0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03534"/>
            <a:ext cx="9144000" cy="5250932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Search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6A677F-F8F5-0143-9BE8-BD674EE1C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69" y="2418992"/>
            <a:ext cx="8670837" cy="4324274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2319" y="6207124"/>
            <a:ext cx="1441417" cy="53424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11560" y="3501008"/>
            <a:ext cx="86409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BA6B6B-9131-114E-8FD3-08CDF62955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494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7"/>
    </mc:Choice>
    <mc:Fallback xmlns="">
      <p:transition spd="slow" advTm="20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217675" y="1412776"/>
            <a:ext cx="6594475" cy="722630"/>
            <a:chOff x="1217675" y="1984248"/>
            <a:chExt cx="6594475" cy="722630"/>
          </a:xfrm>
        </p:grpSpPr>
        <p:sp>
          <p:nvSpPr>
            <p:cNvPr id="4" name="object 4"/>
            <p:cNvSpPr/>
            <p:nvPr/>
          </p:nvSpPr>
          <p:spPr>
            <a:xfrm>
              <a:off x="1879853" y="2628900"/>
              <a:ext cx="5932170" cy="78105"/>
            </a:xfrm>
            <a:custGeom>
              <a:avLst/>
              <a:gdLst/>
              <a:ahLst/>
              <a:cxnLst/>
              <a:rect l="l" t="t" r="r" b="b"/>
              <a:pathLst>
                <a:path w="5932170" h="78105">
                  <a:moveTo>
                    <a:pt x="25907" y="25908"/>
                  </a:moveTo>
                  <a:lnTo>
                    <a:pt x="0" y="25908"/>
                  </a:lnTo>
                  <a:lnTo>
                    <a:pt x="0" y="51815"/>
                  </a:lnTo>
                  <a:lnTo>
                    <a:pt x="25907" y="51815"/>
                  </a:lnTo>
                  <a:lnTo>
                    <a:pt x="25907" y="25908"/>
                  </a:lnTo>
                  <a:close/>
                </a:path>
                <a:path w="5932170" h="78105">
                  <a:moveTo>
                    <a:pt x="77723" y="25908"/>
                  </a:moveTo>
                  <a:lnTo>
                    <a:pt x="51815" y="25908"/>
                  </a:lnTo>
                  <a:lnTo>
                    <a:pt x="51815" y="51815"/>
                  </a:lnTo>
                  <a:lnTo>
                    <a:pt x="77723" y="51815"/>
                  </a:lnTo>
                  <a:lnTo>
                    <a:pt x="77723" y="25908"/>
                  </a:lnTo>
                  <a:close/>
                </a:path>
                <a:path w="5932170" h="78105">
                  <a:moveTo>
                    <a:pt x="129539" y="25908"/>
                  </a:moveTo>
                  <a:lnTo>
                    <a:pt x="103631" y="25908"/>
                  </a:lnTo>
                  <a:lnTo>
                    <a:pt x="103631" y="51815"/>
                  </a:lnTo>
                  <a:lnTo>
                    <a:pt x="129539" y="51815"/>
                  </a:lnTo>
                  <a:lnTo>
                    <a:pt x="129539" y="25908"/>
                  </a:lnTo>
                  <a:close/>
                </a:path>
                <a:path w="5932170" h="78105">
                  <a:moveTo>
                    <a:pt x="181356" y="25908"/>
                  </a:moveTo>
                  <a:lnTo>
                    <a:pt x="155447" y="25908"/>
                  </a:lnTo>
                  <a:lnTo>
                    <a:pt x="155447" y="51815"/>
                  </a:lnTo>
                  <a:lnTo>
                    <a:pt x="181356" y="51815"/>
                  </a:lnTo>
                  <a:lnTo>
                    <a:pt x="181356" y="25908"/>
                  </a:lnTo>
                  <a:close/>
                </a:path>
                <a:path w="5932170" h="78105">
                  <a:moveTo>
                    <a:pt x="233171" y="25908"/>
                  </a:moveTo>
                  <a:lnTo>
                    <a:pt x="207263" y="25908"/>
                  </a:lnTo>
                  <a:lnTo>
                    <a:pt x="207263" y="51815"/>
                  </a:lnTo>
                  <a:lnTo>
                    <a:pt x="233171" y="51815"/>
                  </a:lnTo>
                  <a:lnTo>
                    <a:pt x="233171" y="25908"/>
                  </a:lnTo>
                  <a:close/>
                </a:path>
                <a:path w="5932170" h="78105">
                  <a:moveTo>
                    <a:pt x="284988" y="25908"/>
                  </a:moveTo>
                  <a:lnTo>
                    <a:pt x="259079" y="25908"/>
                  </a:lnTo>
                  <a:lnTo>
                    <a:pt x="259079" y="51815"/>
                  </a:lnTo>
                  <a:lnTo>
                    <a:pt x="284988" y="51815"/>
                  </a:lnTo>
                  <a:lnTo>
                    <a:pt x="284988" y="25908"/>
                  </a:lnTo>
                  <a:close/>
                </a:path>
                <a:path w="5932170" h="78105">
                  <a:moveTo>
                    <a:pt x="336803" y="25908"/>
                  </a:moveTo>
                  <a:lnTo>
                    <a:pt x="310895" y="25908"/>
                  </a:lnTo>
                  <a:lnTo>
                    <a:pt x="310895" y="51815"/>
                  </a:lnTo>
                  <a:lnTo>
                    <a:pt x="336803" y="51815"/>
                  </a:lnTo>
                  <a:lnTo>
                    <a:pt x="336803" y="25908"/>
                  </a:lnTo>
                  <a:close/>
                </a:path>
                <a:path w="5932170" h="78105">
                  <a:moveTo>
                    <a:pt x="388619" y="25908"/>
                  </a:moveTo>
                  <a:lnTo>
                    <a:pt x="362712" y="25908"/>
                  </a:lnTo>
                  <a:lnTo>
                    <a:pt x="362712" y="51815"/>
                  </a:lnTo>
                  <a:lnTo>
                    <a:pt x="388619" y="51815"/>
                  </a:lnTo>
                  <a:lnTo>
                    <a:pt x="388619" y="25908"/>
                  </a:lnTo>
                  <a:close/>
                </a:path>
                <a:path w="5932170" h="78105">
                  <a:moveTo>
                    <a:pt x="440435" y="25908"/>
                  </a:moveTo>
                  <a:lnTo>
                    <a:pt x="414527" y="25908"/>
                  </a:lnTo>
                  <a:lnTo>
                    <a:pt x="414527" y="51815"/>
                  </a:lnTo>
                  <a:lnTo>
                    <a:pt x="440435" y="51815"/>
                  </a:lnTo>
                  <a:lnTo>
                    <a:pt x="440435" y="25908"/>
                  </a:lnTo>
                  <a:close/>
                </a:path>
                <a:path w="5932170" h="78105">
                  <a:moveTo>
                    <a:pt x="492251" y="25908"/>
                  </a:moveTo>
                  <a:lnTo>
                    <a:pt x="466344" y="25908"/>
                  </a:lnTo>
                  <a:lnTo>
                    <a:pt x="466344" y="51815"/>
                  </a:lnTo>
                  <a:lnTo>
                    <a:pt x="492251" y="51815"/>
                  </a:lnTo>
                  <a:lnTo>
                    <a:pt x="492251" y="25908"/>
                  </a:lnTo>
                  <a:close/>
                </a:path>
                <a:path w="5932170" h="78105">
                  <a:moveTo>
                    <a:pt x="544068" y="25908"/>
                  </a:moveTo>
                  <a:lnTo>
                    <a:pt x="518159" y="25908"/>
                  </a:lnTo>
                  <a:lnTo>
                    <a:pt x="518159" y="51815"/>
                  </a:lnTo>
                  <a:lnTo>
                    <a:pt x="544068" y="51815"/>
                  </a:lnTo>
                  <a:lnTo>
                    <a:pt x="544068" y="25908"/>
                  </a:lnTo>
                  <a:close/>
                </a:path>
                <a:path w="5932170" h="78105">
                  <a:moveTo>
                    <a:pt x="595883" y="25908"/>
                  </a:moveTo>
                  <a:lnTo>
                    <a:pt x="569976" y="25908"/>
                  </a:lnTo>
                  <a:lnTo>
                    <a:pt x="569976" y="51815"/>
                  </a:lnTo>
                  <a:lnTo>
                    <a:pt x="595883" y="51815"/>
                  </a:lnTo>
                  <a:lnTo>
                    <a:pt x="595883" y="25908"/>
                  </a:lnTo>
                  <a:close/>
                </a:path>
                <a:path w="5932170" h="78105">
                  <a:moveTo>
                    <a:pt x="647700" y="25908"/>
                  </a:moveTo>
                  <a:lnTo>
                    <a:pt x="621791" y="25908"/>
                  </a:lnTo>
                  <a:lnTo>
                    <a:pt x="621791" y="51815"/>
                  </a:lnTo>
                  <a:lnTo>
                    <a:pt x="647700" y="51815"/>
                  </a:lnTo>
                  <a:lnTo>
                    <a:pt x="647700" y="25908"/>
                  </a:lnTo>
                  <a:close/>
                </a:path>
                <a:path w="5932170" h="78105">
                  <a:moveTo>
                    <a:pt x="699515" y="25908"/>
                  </a:moveTo>
                  <a:lnTo>
                    <a:pt x="673607" y="25908"/>
                  </a:lnTo>
                  <a:lnTo>
                    <a:pt x="673607" y="51815"/>
                  </a:lnTo>
                  <a:lnTo>
                    <a:pt x="699515" y="51815"/>
                  </a:lnTo>
                  <a:lnTo>
                    <a:pt x="699515" y="25908"/>
                  </a:lnTo>
                  <a:close/>
                </a:path>
                <a:path w="5932170" h="78105">
                  <a:moveTo>
                    <a:pt x="751332" y="25908"/>
                  </a:moveTo>
                  <a:lnTo>
                    <a:pt x="725423" y="25908"/>
                  </a:lnTo>
                  <a:lnTo>
                    <a:pt x="725423" y="51815"/>
                  </a:lnTo>
                  <a:lnTo>
                    <a:pt x="751332" y="51815"/>
                  </a:lnTo>
                  <a:lnTo>
                    <a:pt x="751332" y="25908"/>
                  </a:lnTo>
                  <a:close/>
                </a:path>
                <a:path w="5932170" h="78105">
                  <a:moveTo>
                    <a:pt x="803147" y="25908"/>
                  </a:moveTo>
                  <a:lnTo>
                    <a:pt x="777239" y="25908"/>
                  </a:lnTo>
                  <a:lnTo>
                    <a:pt x="777239" y="51815"/>
                  </a:lnTo>
                  <a:lnTo>
                    <a:pt x="803147" y="51815"/>
                  </a:lnTo>
                  <a:lnTo>
                    <a:pt x="803147" y="25908"/>
                  </a:lnTo>
                  <a:close/>
                </a:path>
                <a:path w="5932170" h="78105">
                  <a:moveTo>
                    <a:pt x="854963" y="25908"/>
                  </a:moveTo>
                  <a:lnTo>
                    <a:pt x="829056" y="25908"/>
                  </a:lnTo>
                  <a:lnTo>
                    <a:pt x="829056" y="51815"/>
                  </a:lnTo>
                  <a:lnTo>
                    <a:pt x="854963" y="51815"/>
                  </a:lnTo>
                  <a:lnTo>
                    <a:pt x="854963" y="25908"/>
                  </a:lnTo>
                  <a:close/>
                </a:path>
                <a:path w="5932170" h="78105">
                  <a:moveTo>
                    <a:pt x="906779" y="25908"/>
                  </a:moveTo>
                  <a:lnTo>
                    <a:pt x="880871" y="25908"/>
                  </a:lnTo>
                  <a:lnTo>
                    <a:pt x="880871" y="51815"/>
                  </a:lnTo>
                  <a:lnTo>
                    <a:pt x="906779" y="51815"/>
                  </a:lnTo>
                  <a:lnTo>
                    <a:pt x="906779" y="25908"/>
                  </a:lnTo>
                  <a:close/>
                </a:path>
                <a:path w="5932170" h="78105">
                  <a:moveTo>
                    <a:pt x="958595" y="25908"/>
                  </a:moveTo>
                  <a:lnTo>
                    <a:pt x="932688" y="25908"/>
                  </a:lnTo>
                  <a:lnTo>
                    <a:pt x="932688" y="51815"/>
                  </a:lnTo>
                  <a:lnTo>
                    <a:pt x="958595" y="51815"/>
                  </a:lnTo>
                  <a:lnTo>
                    <a:pt x="958595" y="25908"/>
                  </a:lnTo>
                  <a:close/>
                </a:path>
                <a:path w="5932170" h="78105">
                  <a:moveTo>
                    <a:pt x="1010412" y="25908"/>
                  </a:moveTo>
                  <a:lnTo>
                    <a:pt x="984503" y="25908"/>
                  </a:lnTo>
                  <a:lnTo>
                    <a:pt x="984503" y="51815"/>
                  </a:lnTo>
                  <a:lnTo>
                    <a:pt x="1010412" y="51815"/>
                  </a:lnTo>
                  <a:lnTo>
                    <a:pt x="1010412" y="25908"/>
                  </a:lnTo>
                  <a:close/>
                </a:path>
                <a:path w="5932170" h="78105">
                  <a:moveTo>
                    <a:pt x="1062227" y="25908"/>
                  </a:moveTo>
                  <a:lnTo>
                    <a:pt x="1036319" y="25908"/>
                  </a:lnTo>
                  <a:lnTo>
                    <a:pt x="1036319" y="51815"/>
                  </a:lnTo>
                  <a:lnTo>
                    <a:pt x="1062227" y="51815"/>
                  </a:lnTo>
                  <a:lnTo>
                    <a:pt x="1062227" y="25908"/>
                  </a:lnTo>
                  <a:close/>
                </a:path>
                <a:path w="5932170" h="78105">
                  <a:moveTo>
                    <a:pt x="1114044" y="25908"/>
                  </a:moveTo>
                  <a:lnTo>
                    <a:pt x="1088135" y="25908"/>
                  </a:lnTo>
                  <a:lnTo>
                    <a:pt x="1088135" y="51815"/>
                  </a:lnTo>
                  <a:lnTo>
                    <a:pt x="1114044" y="51815"/>
                  </a:lnTo>
                  <a:lnTo>
                    <a:pt x="1114044" y="25908"/>
                  </a:lnTo>
                  <a:close/>
                </a:path>
                <a:path w="5932170" h="78105">
                  <a:moveTo>
                    <a:pt x="1165859" y="25908"/>
                  </a:moveTo>
                  <a:lnTo>
                    <a:pt x="1139952" y="25908"/>
                  </a:lnTo>
                  <a:lnTo>
                    <a:pt x="1139952" y="51815"/>
                  </a:lnTo>
                  <a:lnTo>
                    <a:pt x="1165859" y="51815"/>
                  </a:lnTo>
                  <a:lnTo>
                    <a:pt x="1165859" y="25908"/>
                  </a:lnTo>
                  <a:close/>
                </a:path>
                <a:path w="5932170" h="78105">
                  <a:moveTo>
                    <a:pt x="1217676" y="25908"/>
                  </a:moveTo>
                  <a:lnTo>
                    <a:pt x="1191768" y="25908"/>
                  </a:lnTo>
                  <a:lnTo>
                    <a:pt x="1191768" y="51815"/>
                  </a:lnTo>
                  <a:lnTo>
                    <a:pt x="1217676" y="51815"/>
                  </a:lnTo>
                  <a:lnTo>
                    <a:pt x="1217676" y="25908"/>
                  </a:lnTo>
                  <a:close/>
                </a:path>
                <a:path w="5932170" h="78105">
                  <a:moveTo>
                    <a:pt x="1269491" y="25908"/>
                  </a:moveTo>
                  <a:lnTo>
                    <a:pt x="1243583" y="25908"/>
                  </a:lnTo>
                  <a:lnTo>
                    <a:pt x="1243583" y="51815"/>
                  </a:lnTo>
                  <a:lnTo>
                    <a:pt x="1269491" y="51815"/>
                  </a:lnTo>
                  <a:lnTo>
                    <a:pt x="1269491" y="25908"/>
                  </a:lnTo>
                  <a:close/>
                </a:path>
                <a:path w="5932170" h="78105">
                  <a:moveTo>
                    <a:pt x="1321308" y="25908"/>
                  </a:moveTo>
                  <a:lnTo>
                    <a:pt x="1295400" y="25908"/>
                  </a:lnTo>
                  <a:lnTo>
                    <a:pt x="1295400" y="51815"/>
                  </a:lnTo>
                  <a:lnTo>
                    <a:pt x="1321308" y="51815"/>
                  </a:lnTo>
                  <a:lnTo>
                    <a:pt x="1321308" y="25908"/>
                  </a:lnTo>
                  <a:close/>
                </a:path>
                <a:path w="5932170" h="78105">
                  <a:moveTo>
                    <a:pt x="1373123" y="25908"/>
                  </a:moveTo>
                  <a:lnTo>
                    <a:pt x="1347215" y="25908"/>
                  </a:lnTo>
                  <a:lnTo>
                    <a:pt x="1347215" y="51815"/>
                  </a:lnTo>
                  <a:lnTo>
                    <a:pt x="1373123" y="51815"/>
                  </a:lnTo>
                  <a:lnTo>
                    <a:pt x="1373123" y="25908"/>
                  </a:lnTo>
                  <a:close/>
                </a:path>
                <a:path w="5932170" h="78105">
                  <a:moveTo>
                    <a:pt x="1424940" y="25908"/>
                  </a:moveTo>
                  <a:lnTo>
                    <a:pt x="1399032" y="25908"/>
                  </a:lnTo>
                  <a:lnTo>
                    <a:pt x="1399032" y="51815"/>
                  </a:lnTo>
                  <a:lnTo>
                    <a:pt x="1424940" y="51815"/>
                  </a:lnTo>
                  <a:lnTo>
                    <a:pt x="1424940" y="25908"/>
                  </a:lnTo>
                  <a:close/>
                </a:path>
                <a:path w="5932170" h="78105">
                  <a:moveTo>
                    <a:pt x="1476756" y="25908"/>
                  </a:moveTo>
                  <a:lnTo>
                    <a:pt x="1450847" y="25908"/>
                  </a:lnTo>
                  <a:lnTo>
                    <a:pt x="1450847" y="51815"/>
                  </a:lnTo>
                  <a:lnTo>
                    <a:pt x="1476756" y="51815"/>
                  </a:lnTo>
                  <a:lnTo>
                    <a:pt x="1476756" y="25908"/>
                  </a:lnTo>
                  <a:close/>
                </a:path>
                <a:path w="5932170" h="78105">
                  <a:moveTo>
                    <a:pt x="1528571" y="25908"/>
                  </a:moveTo>
                  <a:lnTo>
                    <a:pt x="1502663" y="25908"/>
                  </a:lnTo>
                  <a:lnTo>
                    <a:pt x="1502663" y="51815"/>
                  </a:lnTo>
                  <a:lnTo>
                    <a:pt x="1528571" y="51815"/>
                  </a:lnTo>
                  <a:lnTo>
                    <a:pt x="1528571" y="25908"/>
                  </a:lnTo>
                  <a:close/>
                </a:path>
                <a:path w="5932170" h="78105">
                  <a:moveTo>
                    <a:pt x="1580387" y="25908"/>
                  </a:moveTo>
                  <a:lnTo>
                    <a:pt x="1554480" y="25908"/>
                  </a:lnTo>
                  <a:lnTo>
                    <a:pt x="1554480" y="51815"/>
                  </a:lnTo>
                  <a:lnTo>
                    <a:pt x="1580387" y="51815"/>
                  </a:lnTo>
                  <a:lnTo>
                    <a:pt x="1580387" y="25908"/>
                  </a:lnTo>
                  <a:close/>
                </a:path>
                <a:path w="5932170" h="78105">
                  <a:moveTo>
                    <a:pt x="1632204" y="25908"/>
                  </a:moveTo>
                  <a:lnTo>
                    <a:pt x="1606295" y="25908"/>
                  </a:lnTo>
                  <a:lnTo>
                    <a:pt x="1606295" y="51815"/>
                  </a:lnTo>
                  <a:lnTo>
                    <a:pt x="1632204" y="51815"/>
                  </a:lnTo>
                  <a:lnTo>
                    <a:pt x="1632204" y="25908"/>
                  </a:lnTo>
                  <a:close/>
                </a:path>
                <a:path w="5932170" h="78105">
                  <a:moveTo>
                    <a:pt x="1684020" y="25908"/>
                  </a:moveTo>
                  <a:lnTo>
                    <a:pt x="1658111" y="25908"/>
                  </a:lnTo>
                  <a:lnTo>
                    <a:pt x="1658111" y="51815"/>
                  </a:lnTo>
                  <a:lnTo>
                    <a:pt x="1684020" y="51815"/>
                  </a:lnTo>
                  <a:lnTo>
                    <a:pt x="1684020" y="25908"/>
                  </a:lnTo>
                  <a:close/>
                </a:path>
                <a:path w="5932170" h="78105">
                  <a:moveTo>
                    <a:pt x="1735835" y="25908"/>
                  </a:moveTo>
                  <a:lnTo>
                    <a:pt x="1709928" y="25908"/>
                  </a:lnTo>
                  <a:lnTo>
                    <a:pt x="1709928" y="51815"/>
                  </a:lnTo>
                  <a:lnTo>
                    <a:pt x="1735835" y="51815"/>
                  </a:lnTo>
                  <a:lnTo>
                    <a:pt x="1735835" y="25908"/>
                  </a:lnTo>
                  <a:close/>
                </a:path>
                <a:path w="5932170" h="78105">
                  <a:moveTo>
                    <a:pt x="1787651" y="25908"/>
                  </a:moveTo>
                  <a:lnTo>
                    <a:pt x="1761744" y="25908"/>
                  </a:lnTo>
                  <a:lnTo>
                    <a:pt x="1761744" y="51815"/>
                  </a:lnTo>
                  <a:lnTo>
                    <a:pt x="1787651" y="51815"/>
                  </a:lnTo>
                  <a:lnTo>
                    <a:pt x="1787651" y="25908"/>
                  </a:lnTo>
                  <a:close/>
                </a:path>
                <a:path w="5932170" h="78105">
                  <a:moveTo>
                    <a:pt x="1839468" y="25908"/>
                  </a:moveTo>
                  <a:lnTo>
                    <a:pt x="1813559" y="25908"/>
                  </a:lnTo>
                  <a:lnTo>
                    <a:pt x="1813559" y="51815"/>
                  </a:lnTo>
                  <a:lnTo>
                    <a:pt x="1839468" y="51815"/>
                  </a:lnTo>
                  <a:lnTo>
                    <a:pt x="1839468" y="25908"/>
                  </a:lnTo>
                  <a:close/>
                </a:path>
                <a:path w="5932170" h="78105">
                  <a:moveTo>
                    <a:pt x="1891283" y="25908"/>
                  </a:moveTo>
                  <a:lnTo>
                    <a:pt x="1865375" y="25908"/>
                  </a:lnTo>
                  <a:lnTo>
                    <a:pt x="1865375" y="51815"/>
                  </a:lnTo>
                  <a:lnTo>
                    <a:pt x="1891283" y="51815"/>
                  </a:lnTo>
                  <a:lnTo>
                    <a:pt x="1891283" y="25908"/>
                  </a:lnTo>
                  <a:close/>
                </a:path>
                <a:path w="5932170" h="78105">
                  <a:moveTo>
                    <a:pt x="1943099" y="25908"/>
                  </a:moveTo>
                  <a:lnTo>
                    <a:pt x="1917192" y="25908"/>
                  </a:lnTo>
                  <a:lnTo>
                    <a:pt x="1917192" y="51815"/>
                  </a:lnTo>
                  <a:lnTo>
                    <a:pt x="1943099" y="51815"/>
                  </a:lnTo>
                  <a:lnTo>
                    <a:pt x="1943099" y="25908"/>
                  </a:lnTo>
                  <a:close/>
                </a:path>
                <a:path w="5932170" h="78105">
                  <a:moveTo>
                    <a:pt x="1994916" y="25908"/>
                  </a:moveTo>
                  <a:lnTo>
                    <a:pt x="1969008" y="25908"/>
                  </a:lnTo>
                  <a:lnTo>
                    <a:pt x="1969008" y="51815"/>
                  </a:lnTo>
                  <a:lnTo>
                    <a:pt x="1994916" y="51815"/>
                  </a:lnTo>
                  <a:lnTo>
                    <a:pt x="1994916" y="25908"/>
                  </a:lnTo>
                  <a:close/>
                </a:path>
                <a:path w="5932170" h="78105">
                  <a:moveTo>
                    <a:pt x="2046732" y="25908"/>
                  </a:moveTo>
                  <a:lnTo>
                    <a:pt x="2020823" y="25908"/>
                  </a:lnTo>
                  <a:lnTo>
                    <a:pt x="2020823" y="51815"/>
                  </a:lnTo>
                  <a:lnTo>
                    <a:pt x="2046732" y="51815"/>
                  </a:lnTo>
                  <a:lnTo>
                    <a:pt x="2046732" y="25908"/>
                  </a:lnTo>
                  <a:close/>
                </a:path>
                <a:path w="5932170" h="78105">
                  <a:moveTo>
                    <a:pt x="2098547" y="25908"/>
                  </a:moveTo>
                  <a:lnTo>
                    <a:pt x="2072640" y="25908"/>
                  </a:lnTo>
                  <a:lnTo>
                    <a:pt x="2072640" y="51815"/>
                  </a:lnTo>
                  <a:lnTo>
                    <a:pt x="2098547" y="51815"/>
                  </a:lnTo>
                  <a:lnTo>
                    <a:pt x="2098547" y="25908"/>
                  </a:lnTo>
                  <a:close/>
                </a:path>
                <a:path w="5932170" h="78105">
                  <a:moveTo>
                    <a:pt x="2150363" y="25908"/>
                  </a:moveTo>
                  <a:lnTo>
                    <a:pt x="2124456" y="25908"/>
                  </a:lnTo>
                  <a:lnTo>
                    <a:pt x="2124456" y="51815"/>
                  </a:lnTo>
                  <a:lnTo>
                    <a:pt x="2150363" y="51815"/>
                  </a:lnTo>
                  <a:lnTo>
                    <a:pt x="2150363" y="25908"/>
                  </a:lnTo>
                  <a:close/>
                </a:path>
                <a:path w="5932170" h="78105">
                  <a:moveTo>
                    <a:pt x="2202180" y="25908"/>
                  </a:moveTo>
                  <a:lnTo>
                    <a:pt x="2176272" y="25908"/>
                  </a:lnTo>
                  <a:lnTo>
                    <a:pt x="2176272" y="51815"/>
                  </a:lnTo>
                  <a:lnTo>
                    <a:pt x="2202180" y="51815"/>
                  </a:lnTo>
                  <a:lnTo>
                    <a:pt x="2202180" y="25908"/>
                  </a:lnTo>
                  <a:close/>
                </a:path>
                <a:path w="5932170" h="78105">
                  <a:moveTo>
                    <a:pt x="2253996" y="25908"/>
                  </a:moveTo>
                  <a:lnTo>
                    <a:pt x="2228087" y="25908"/>
                  </a:lnTo>
                  <a:lnTo>
                    <a:pt x="2228087" y="51815"/>
                  </a:lnTo>
                  <a:lnTo>
                    <a:pt x="2253996" y="51815"/>
                  </a:lnTo>
                  <a:lnTo>
                    <a:pt x="2253996" y="25908"/>
                  </a:lnTo>
                  <a:close/>
                </a:path>
                <a:path w="5932170" h="78105">
                  <a:moveTo>
                    <a:pt x="2305811" y="25908"/>
                  </a:moveTo>
                  <a:lnTo>
                    <a:pt x="2279904" y="25908"/>
                  </a:lnTo>
                  <a:lnTo>
                    <a:pt x="2279904" y="51815"/>
                  </a:lnTo>
                  <a:lnTo>
                    <a:pt x="2305811" y="51815"/>
                  </a:lnTo>
                  <a:lnTo>
                    <a:pt x="2305811" y="25908"/>
                  </a:lnTo>
                  <a:close/>
                </a:path>
                <a:path w="5932170" h="78105">
                  <a:moveTo>
                    <a:pt x="2357628" y="25908"/>
                  </a:moveTo>
                  <a:lnTo>
                    <a:pt x="2331720" y="25908"/>
                  </a:lnTo>
                  <a:lnTo>
                    <a:pt x="2331720" y="51815"/>
                  </a:lnTo>
                  <a:lnTo>
                    <a:pt x="2357628" y="51815"/>
                  </a:lnTo>
                  <a:lnTo>
                    <a:pt x="2357628" y="25908"/>
                  </a:lnTo>
                  <a:close/>
                </a:path>
                <a:path w="5932170" h="78105">
                  <a:moveTo>
                    <a:pt x="2409444" y="25908"/>
                  </a:moveTo>
                  <a:lnTo>
                    <a:pt x="2383535" y="25908"/>
                  </a:lnTo>
                  <a:lnTo>
                    <a:pt x="2383535" y="51815"/>
                  </a:lnTo>
                  <a:lnTo>
                    <a:pt x="2409444" y="51815"/>
                  </a:lnTo>
                  <a:lnTo>
                    <a:pt x="2409444" y="25908"/>
                  </a:lnTo>
                  <a:close/>
                </a:path>
                <a:path w="5932170" h="78105">
                  <a:moveTo>
                    <a:pt x="2461260" y="25908"/>
                  </a:moveTo>
                  <a:lnTo>
                    <a:pt x="2435351" y="25908"/>
                  </a:lnTo>
                  <a:lnTo>
                    <a:pt x="2435351" y="51815"/>
                  </a:lnTo>
                  <a:lnTo>
                    <a:pt x="2461260" y="51815"/>
                  </a:lnTo>
                  <a:lnTo>
                    <a:pt x="2461260" y="25908"/>
                  </a:lnTo>
                  <a:close/>
                </a:path>
                <a:path w="5932170" h="78105">
                  <a:moveTo>
                    <a:pt x="2513075" y="25908"/>
                  </a:moveTo>
                  <a:lnTo>
                    <a:pt x="2487168" y="25908"/>
                  </a:lnTo>
                  <a:lnTo>
                    <a:pt x="2487168" y="51815"/>
                  </a:lnTo>
                  <a:lnTo>
                    <a:pt x="2513075" y="51815"/>
                  </a:lnTo>
                  <a:lnTo>
                    <a:pt x="2513075" y="25908"/>
                  </a:lnTo>
                  <a:close/>
                </a:path>
                <a:path w="5932170" h="78105">
                  <a:moveTo>
                    <a:pt x="2564892" y="25908"/>
                  </a:moveTo>
                  <a:lnTo>
                    <a:pt x="2538984" y="25908"/>
                  </a:lnTo>
                  <a:lnTo>
                    <a:pt x="2538984" y="51815"/>
                  </a:lnTo>
                  <a:lnTo>
                    <a:pt x="2564892" y="51815"/>
                  </a:lnTo>
                  <a:lnTo>
                    <a:pt x="2564892" y="25908"/>
                  </a:lnTo>
                  <a:close/>
                </a:path>
                <a:path w="5932170" h="78105">
                  <a:moveTo>
                    <a:pt x="2616708" y="25908"/>
                  </a:moveTo>
                  <a:lnTo>
                    <a:pt x="2590799" y="25908"/>
                  </a:lnTo>
                  <a:lnTo>
                    <a:pt x="2590799" y="51815"/>
                  </a:lnTo>
                  <a:lnTo>
                    <a:pt x="2616708" y="51815"/>
                  </a:lnTo>
                  <a:lnTo>
                    <a:pt x="2616708" y="25908"/>
                  </a:lnTo>
                  <a:close/>
                </a:path>
                <a:path w="5932170" h="78105">
                  <a:moveTo>
                    <a:pt x="2668523" y="25908"/>
                  </a:moveTo>
                  <a:lnTo>
                    <a:pt x="2642616" y="25908"/>
                  </a:lnTo>
                  <a:lnTo>
                    <a:pt x="2642616" y="51815"/>
                  </a:lnTo>
                  <a:lnTo>
                    <a:pt x="2668523" y="51815"/>
                  </a:lnTo>
                  <a:lnTo>
                    <a:pt x="2668523" y="25908"/>
                  </a:lnTo>
                  <a:close/>
                </a:path>
                <a:path w="5932170" h="78105">
                  <a:moveTo>
                    <a:pt x="2720340" y="25908"/>
                  </a:moveTo>
                  <a:lnTo>
                    <a:pt x="2694432" y="25908"/>
                  </a:lnTo>
                  <a:lnTo>
                    <a:pt x="2694432" y="51815"/>
                  </a:lnTo>
                  <a:lnTo>
                    <a:pt x="2720340" y="51815"/>
                  </a:lnTo>
                  <a:lnTo>
                    <a:pt x="2720340" y="25908"/>
                  </a:lnTo>
                  <a:close/>
                </a:path>
                <a:path w="5932170" h="78105">
                  <a:moveTo>
                    <a:pt x="2772156" y="25908"/>
                  </a:moveTo>
                  <a:lnTo>
                    <a:pt x="2746247" y="25908"/>
                  </a:lnTo>
                  <a:lnTo>
                    <a:pt x="2746247" y="51815"/>
                  </a:lnTo>
                  <a:lnTo>
                    <a:pt x="2772156" y="51815"/>
                  </a:lnTo>
                  <a:lnTo>
                    <a:pt x="2772156" y="25908"/>
                  </a:lnTo>
                  <a:close/>
                </a:path>
                <a:path w="5932170" h="78105">
                  <a:moveTo>
                    <a:pt x="2823972" y="25908"/>
                  </a:moveTo>
                  <a:lnTo>
                    <a:pt x="2798063" y="25908"/>
                  </a:lnTo>
                  <a:lnTo>
                    <a:pt x="2798063" y="51815"/>
                  </a:lnTo>
                  <a:lnTo>
                    <a:pt x="2823972" y="51815"/>
                  </a:lnTo>
                  <a:lnTo>
                    <a:pt x="2823972" y="25908"/>
                  </a:lnTo>
                  <a:close/>
                </a:path>
                <a:path w="5932170" h="78105">
                  <a:moveTo>
                    <a:pt x="2875787" y="25908"/>
                  </a:moveTo>
                  <a:lnTo>
                    <a:pt x="2849880" y="25908"/>
                  </a:lnTo>
                  <a:lnTo>
                    <a:pt x="2849880" y="51815"/>
                  </a:lnTo>
                  <a:lnTo>
                    <a:pt x="2875787" y="51815"/>
                  </a:lnTo>
                  <a:lnTo>
                    <a:pt x="2875787" y="25908"/>
                  </a:lnTo>
                  <a:close/>
                </a:path>
                <a:path w="5932170" h="78105">
                  <a:moveTo>
                    <a:pt x="2927604" y="25908"/>
                  </a:moveTo>
                  <a:lnTo>
                    <a:pt x="2901696" y="25908"/>
                  </a:lnTo>
                  <a:lnTo>
                    <a:pt x="2901696" y="51815"/>
                  </a:lnTo>
                  <a:lnTo>
                    <a:pt x="2927604" y="51815"/>
                  </a:lnTo>
                  <a:lnTo>
                    <a:pt x="2927604" y="25908"/>
                  </a:lnTo>
                  <a:close/>
                </a:path>
                <a:path w="5932170" h="78105">
                  <a:moveTo>
                    <a:pt x="2979420" y="25908"/>
                  </a:moveTo>
                  <a:lnTo>
                    <a:pt x="2953511" y="25908"/>
                  </a:lnTo>
                  <a:lnTo>
                    <a:pt x="2953511" y="51815"/>
                  </a:lnTo>
                  <a:lnTo>
                    <a:pt x="2979420" y="51815"/>
                  </a:lnTo>
                  <a:lnTo>
                    <a:pt x="2979420" y="25908"/>
                  </a:lnTo>
                  <a:close/>
                </a:path>
                <a:path w="5932170" h="78105">
                  <a:moveTo>
                    <a:pt x="3031235" y="25908"/>
                  </a:moveTo>
                  <a:lnTo>
                    <a:pt x="3005328" y="25908"/>
                  </a:lnTo>
                  <a:lnTo>
                    <a:pt x="3005328" y="51815"/>
                  </a:lnTo>
                  <a:lnTo>
                    <a:pt x="3031235" y="51815"/>
                  </a:lnTo>
                  <a:lnTo>
                    <a:pt x="3031235" y="25908"/>
                  </a:lnTo>
                  <a:close/>
                </a:path>
                <a:path w="5932170" h="78105">
                  <a:moveTo>
                    <a:pt x="3083051" y="25908"/>
                  </a:moveTo>
                  <a:lnTo>
                    <a:pt x="3057144" y="25908"/>
                  </a:lnTo>
                  <a:lnTo>
                    <a:pt x="3057144" y="51815"/>
                  </a:lnTo>
                  <a:lnTo>
                    <a:pt x="3083051" y="51815"/>
                  </a:lnTo>
                  <a:lnTo>
                    <a:pt x="3083051" y="25908"/>
                  </a:lnTo>
                  <a:close/>
                </a:path>
                <a:path w="5932170" h="78105">
                  <a:moveTo>
                    <a:pt x="3134868" y="25908"/>
                  </a:moveTo>
                  <a:lnTo>
                    <a:pt x="3108960" y="25908"/>
                  </a:lnTo>
                  <a:lnTo>
                    <a:pt x="3108960" y="51815"/>
                  </a:lnTo>
                  <a:lnTo>
                    <a:pt x="3134868" y="51815"/>
                  </a:lnTo>
                  <a:lnTo>
                    <a:pt x="3134868" y="25908"/>
                  </a:lnTo>
                  <a:close/>
                </a:path>
                <a:path w="5932170" h="78105">
                  <a:moveTo>
                    <a:pt x="3186684" y="25908"/>
                  </a:moveTo>
                  <a:lnTo>
                    <a:pt x="3160775" y="25908"/>
                  </a:lnTo>
                  <a:lnTo>
                    <a:pt x="3160775" y="51815"/>
                  </a:lnTo>
                  <a:lnTo>
                    <a:pt x="3186684" y="51815"/>
                  </a:lnTo>
                  <a:lnTo>
                    <a:pt x="3186684" y="25908"/>
                  </a:lnTo>
                  <a:close/>
                </a:path>
                <a:path w="5932170" h="78105">
                  <a:moveTo>
                    <a:pt x="3238499" y="25908"/>
                  </a:moveTo>
                  <a:lnTo>
                    <a:pt x="3212592" y="25908"/>
                  </a:lnTo>
                  <a:lnTo>
                    <a:pt x="3212592" y="51815"/>
                  </a:lnTo>
                  <a:lnTo>
                    <a:pt x="3238499" y="51815"/>
                  </a:lnTo>
                  <a:lnTo>
                    <a:pt x="3238499" y="25908"/>
                  </a:lnTo>
                  <a:close/>
                </a:path>
                <a:path w="5932170" h="78105">
                  <a:moveTo>
                    <a:pt x="3290316" y="25908"/>
                  </a:moveTo>
                  <a:lnTo>
                    <a:pt x="3264407" y="25908"/>
                  </a:lnTo>
                  <a:lnTo>
                    <a:pt x="3264407" y="51815"/>
                  </a:lnTo>
                  <a:lnTo>
                    <a:pt x="3290316" y="51815"/>
                  </a:lnTo>
                  <a:lnTo>
                    <a:pt x="3290316" y="25908"/>
                  </a:lnTo>
                  <a:close/>
                </a:path>
                <a:path w="5932170" h="78105">
                  <a:moveTo>
                    <a:pt x="3342131" y="25908"/>
                  </a:moveTo>
                  <a:lnTo>
                    <a:pt x="3316224" y="25908"/>
                  </a:lnTo>
                  <a:lnTo>
                    <a:pt x="3316224" y="51815"/>
                  </a:lnTo>
                  <a:lnTo>
                    <a:pt x="3342131" y="51815"/>
                  </a:lnTo>
                  <a:lnTo>
                    <a:pt x="3342131" y="25908"/>
                  </a:lnTo>
                  <a:close/>
                </a:path>
                <a:path w="5932170" h="78105">
                  <a:moveTo>
                    <a:pt x="3393948" y="25908"/>
                  </a:moveTo>
                  <a:lnTo>
                    <a:pt x="3368040" y="25908"/>
                  </a:lnTo>
                  <a:lnTo>
                    <a:pt x="3368040" y="51815"/>
                  </a:lnTo>
                  <a:lnTo>
                    <a:pt x="3393948" y="51815"/>
                  </a:lnTo>
                  <a:lnTo>
                    <a:pt x="3393948" y="25908"/>
                  </a:lnTo>
                  <a:close/>
                </a:path>
                <a:path w="5932170" h="78105">
                  <a:moveTo>
                    <a:pt x="3445763" y="25908"/>
                  </a:moveTo>
                  <a:lnTo>
                    <a:pt x="3419855" y="25908"/>
                  </a:lnTo>
                  <a:lnTo>
                    <a:pt x="3419855" y="51815"/>
                  </a:lnTo>
                  <a:lnTo>
                    <a:pt x="3445763" y="51815"/>
                  </a:lnTo>
                  <a:lnTo>
                    <a:pt x="3445763" y="25908"/>
                  </a:lnTo>
                  <a:close/>
                </a:path>
                <a:path w="5932170" h="78105">
                  <a:moveTo>
                    <a:pt x="3497579" y="25908"/>
                  </a:moveTo>
                  <a:lnTo>
                    <a:pt x="3471672" y="25908"/>
                  </a:lnTo>
                  <a:lnTo>
                    <a:pt x="3471672" y="51815"/>
                  </a:lnTo>
                  <a:lnTo>
                    <a:pt x="3497579" y="51815"/>
                  </a:lnTo>
                  <a:lnTo>
                    <a:pt x="3497579" y="25908"/>
                  </a:lnTo>
                  <a:close/>
                </a:path>
                <a:path w="5932170" h="78105">
                  <a:moveTo>
                    <a:pt x="3549396" y="25908"/>
                  </a:moveTo>
                  <a:lnTo>
                    <a:pt x="3523487" y="25908"/>
                  </a:lnTo>
                  <a:lnTo>
                    <a:pt x="3523487" y="51815"/>
                  </a:lnTo>
                  <a:lnTo>
                    <a:pt x="3549396" y="51815"/>
                  </a:lnTo>
                  <a:lnTo>
                    <a:pt x="3549396" y="25908"/>
                  </a:lnTo>
                  <a:close/>
                </a:path>
                <a:path w="5932170" h="78105">
                  <a:moveTo>
                    <a:pt x="3601211" y="25908"/>
                  </a:moveTo>
                  <a:lnTo>
                    <a:pt x="3575304" y="25908"/>
                  </a:lnTo>
                  <a:lnTo>
                    <a:pt x="3575304" y="51815"/>
                  </a:lnTo>
                  <a:lnTo>
                    <a:pt x="3601211" y="51815"/>
                  </a:lnTo>
                  <a:lnTo>
                    <a:pt x="3601211" y="25908"/>
                  </a:lnTo>
                  <a:close/>
                </a:path>
                <a:path w="5932170" h="78105">
                  <a:moveTo>
                    <a:pt x="3653028" y="25908"/>
                  </a:moveTo>
                  <a:lnTo>
                    <a:pt x="3627120" y="25908"/>
                  </a:lnTo>
                  <a:lnTo>
                    <a:pt x="3627120" y="51815"/>
                  </a:lnTo>
                  <a:lnTo>
                    <a:pt x="3653028" y="51815"/>
                  </a:lnTo>
                  <a:lnTo>
                    <a:pt x="3653028" y="25908"/>
                  </a:lnTo>
                  <a:close/>
                </a:path>
                <a:path w="5932170" h="78105">
                  <a:moveTo>
                    <a:pt x="3704844" y="25908"/>
                  </a:moveTo>
                  <a:lnTo>
                    <a:pt x="3678935" y="25908"/>
                  </a:lnTo>
                  <a:lnTo>
                    <a:pt x="3678935" y="51815"/>
                  </a:lnTo>
                  <a:lnTo>
                    <a:pt x="3704844" y="51815"/>
                  </a:lnTo>
                  <a:lnTo>
                    <a:pt x="3704844" y="25908"/>
                  </a:lnTo>
                  <a:close/>
                </a:path>
                <a:path w="5932170" h="78105">
                  <a:moveTo>
                    <a:pt x="3756659" y="25908"/>
                  </a:moveTo>
                  <a:lnTo>
                    <a:pt x="3730752" y="25908"/>
                  </a:lnTo>
                  <a:lnTo>
                    <a:pt x="3730752" y="51815"/>
                  </a:lnTo>
                  <a:lnTo>
                    <a:pt x="3756659" y="51815"/>
                  </a:lnTo>
                  <a:lnTo>
                    <a:pt x="3756659" y="25908"/>
                  </a:lnTo>
                  <a:close/>
                </a:path>
                <a:path w="5932170" h="78105">
                  <a:moveTo>
                    <a:pt x="3808476" y="25908"/>
                  </a:moveTo>
                  <a:lnTo>
                    <a:pt x="3782568" y="25908"/>
                  </a:lnTo>
                  <a:lnTo>
                    <a:pt x="3782568" y="51815"/>
                  </a:lnTo>
                  <a:lnTo>
                    <a:pt x="3808476" y="51815"/>
                  </a:lnTo>
                  <a:lnTo>
                    <a:pt x="3808476" y="25908"/>
                  </a:lnTo>
                  <a:close/>
                </a:path>
                <a:path w="5932170" h="78105">
                  <a:moveTo>
                    <a:pt x="3860292" y="25908"/>
                  </a:moveTo>
                  <a:lnTo>
                    <a:pt x="3834383" y="25908"/>
                  </a:lnTo>
                  <a:lnTo>
                    <a:pt x="3834383" y="51815"/>
                  </a:lnTo>
                  <a:lnTo>
                    <a:pt x="3860292" y="51815"/>
                  </a:lnTo>
                  <a:lnTo>
                    <a:pt x="3860292" y="25908"/>
                  </a:lnTo>
                  <a:close/>
                </a:path>
                <a:path w="5932170" h="78105">
                  <a:moveTo>
                    <a:pt x="3912107" y="25908"/>
                  </a:moveTo>
                  <a:lnTo>
                    <a:pt x="3886200" y="25908"/>
                  </a:lnTo>
                  <a:lnTo>
                    <a:pt x="3886200" y="51815"/>
                  </a:lnTo>
                  <a:lnTo>
                    <a:pt x="3912107" y="51815"/>
                  </a:lnTo>
                  <a:lnTo>
                    <a:pt x="3912107" y="25908"/>
                  </a:lnTo>
                  <a:close/>
                </a:path>
                <a:path w="5932170" h="78105">
                  <a:moveTo>
                    <a:pt x="3963924" y="25908"/>
                  </a:moveTo>
                  <a:lnTo>
                    <a:pt x="3938016" y="25908"/>
                  </a:lnTo>
                  <a:lnTo>
                    <a:pt x="3938016" y="51815"/>
                  </a:lnTo>
                  <a:lnTo>
                    <a:pt x="3963924" y="51815"/>
                  </a:lnTo>
                  <a:lnTo>
                    <a:pt x="3963924" y="25908"/>
                  </a:lnTo>
                  <a:close/>
                </a:path>
                <a:path w="5932170" h="78105">
                  <a:moveTo>
                    <a:pt x="4015740" y="25908"/>
                  </a:moveTo>
                  <a:lnTo>
                    <a:pt x="3989831" y="25908"/>
                  </a:lnTo>
                  <a:lnTo>
                    <a:pt x="3989831" y="51815"/>
                  </a:lnTo>
                  <a:lnTo>
                    <a:pt x="4015740" y="51815"/>
                  </a:lnTo>
                  <a:lnTo>
                    <a:pt x="4015740" y="25908"/>
                  </a:lnTo>
                  <a:close/>
                </a:path>
                <a:path w="5932170" h="78105">
                  <a:moveTo>
                    <a:pt x="4067555" y="25908"/>
                  </a:moveTo>
                  <a:lnTo>
                    <a:pt x="4041648" y="25908"/>
                  </a:lnTo>
                  <a:lnTo>
                    <a:pt x="4041648" y="51815"/>
                  </a:lnTo>
                  <a:lnTo>
                    <a:pt x="4067555" y="51815"/>
                  </a:lnTo>
                  <a:lnTo>
                    <a:pt x="4067555" y="25908"/>
                  </a:lnTo>
                  <a:close/>
                </a:path>
                <a:path w="5932170" h="78105">
                  <a:moveTo>
                    <a:pt x="4119372" y="25908"/>
                  </a:moveTo>
                  <a:lnTo>
                    <a:pt x="4093463" y="25908"/>
                  </a:lnTo>
                  <a:lnTo>
                    <a:pt x="4093463" y="51815"/>
                  </a:lnTo>
                  <a:lnTo>
                    <a:pt x="4119372" y="51815"/>
                  </a:lnTo>
                  <a:lnTo>
                    <a:pt x="4119372" y="25908"/>
                  </a:lnTo>
                  <a:close/>
                </a:path>
                <a:path w="5932170" h="78105">
                  <a:moveTo>
                    <a:pt x="4171187" y="25908"/>
                  </a:moveTo>
                  <a:lnTo>
                    <a:pt x="4145279" y="25908"/>
                  </a:lnTo>
                  <a:lnTo>
                    <a:pt x="4145279" y="51815"/>
                  </a:lnTo>
                  <a:lnTo>
                    <a:pt x="4171187" y="51815"/>
                  </a:lnTo>
                  <a:lnTo>
                    <a:pt x="4171187" y="25908"/>
                  </a:lnTo>
                  <a:close/>
                </a:path>
                <a:path w="5932170" h="78105">
                  <a:moveTo>
                    <a:pt x="4223004" y="25908"/>
                  </a:moveTo>
                  <a:lnTo>
                    <a:pt x="4197096" y="25908"/>
                  </a:lnTo>
                  <a:lnTo>
                    <a:pt x="4197096" y="51815"/>
                  </a:lnTo>
                  <a:lnTo>
                    <a:pt x="4223004" y="51815"/>
                  </a:lnTo>
                  <a:lnTo>
                    <a:pt x="4223004" y="25908"/>
                  </a:lnTo>
                  <a:close/>
                </a:path>
                <a:path w="5932170" h="78105">
                  <a:moveTo>
                    <a:pt x="4274820" y="25908"/>
                  </a:moveTo>
                  <a:lnTo>
                    <a:pt x="4248911" y="25908"/>
                  </a:lnTo>
                  <a:lnTo>
                    <a:pt x="4248911" y="51815"/>
                  </a:lnTo>
                  <a:lnTo>
                    <a:pt x="4274820" y="51815"/>
                  </a:lnTo>
                  <a:lnTo>
                    <a:pt x="4274820" y="25908"/>
                  </a:lnTo>
                  <a:close/>
                </a:path>
                <a:path w="5932170" h="78105">
                  <a:moveTo>
                    <a:pt x="4326635" y="25908"/>
                  </a:moveTo>
                  <a:lnTo>
                    <a:pt x="4300728" y="25908"/>
                  </a:lnTo>
                  <a:lnTo>
                    <a:pt x="4300728" y="51815"/>
                  </a:lnTo>
                  <a:lnTo>
                    <a:pt x="4326635" y="51815"/>
                  </a:lnTo>
                  <a:lnTo>
                    <a:pt x="4326635" y="25908"/>
                  </a:lnTo>
                  <a:close/>
                </a:path>
                <a:path w="5932170" h="78105">
                  <a:moveTo>
                    <a:pt x="4378452" y="25908"/>
                  </a:moveTo>
                  <a:lnTo>
                    <a:pt x="4352544" y="25908"/>
                  </a:lnTo>
                  <a:lnTo>
                    <a:pt x="4352544" y="51815"/>
                  </a:lnTo>
                  <a:lnTo>
                    <a:pt x="4378452" y="51815"/>
                  </a:lnTo>
                  <a:lnTo>
                    <a:pt x="4378452" y="25908"/>
                  </a:lnTo>
                  <a:close/>
                </a:path>
                <a:path w="5932170" h="78105">
                  <a:moveTo>
                    <a:pt x="4430268" y="25908"/>
                  </a:moveTo>
                  <a:lnTo>
                    <a:pt x="4404359" y="25908"/>
                  </a:lnTo>
                  <a:lnTo>
                    <a:pt x="4404359" y="51815"/>
                  </a:lnTo>
                  <a:lnTo>
                    <a:pt x="4430268" y="51815"/>
                  </a:lnTo>
                  <a:lnTo>
                    <a:pt x="4430268" y="25908"/>
                  </a:lnTo>
                  <a:close/>
                </a:path>
                <a:path w="5932170" h="78105">
                  <a:moveTo>
                    <a:pt x="4482083" y="25908"/>
                  </a:moveTo>
                  <a:lnTo>
                    <a:pt x="4456176" y="25908"/>
                  </a:lnTo>
                  <a:lnTo>
                    <a:pt x="4456176" y="51815"/>
                  </a:lnTo>
                  <a:lnTo>
                    <a:pt x="4482083" y="51815"/>
                  </a:lnTo>
                  <a:lnTo>
                    <a:pt x="4482083" y="25908"/>
                  </a:lnTo>
                  <a:close/>
                </a:path>
                <a:path w="5932170" h="78105">
                  <a:moveTo>
                    <a:pt x="4533900" y="25908"/>
                  </a:moveTo>
                  <a:lnTo>
                    <a:pt x="4507992" y="25908"/>
                  </a:lnTo>
                  <a:lnTo>
                    <a:pt x="4507992" y="51815"/>
                  </a:lnTo>
                  <a:lnTo>
                    <a:pt x="4533900" y="51815"/>
                  </a:lnTo>
                  <a:lnTo>
                    <a:pt x="4533900" y="25908"/>
                  </a:lnTo>
                  <a:close/>
                </a:path>
                <a:path w="5932170" h="78105">
                  <a:moveTo>
                    <a:pt x="4585716" y="25908"/>
                  </a:moveTo>
                  <a:lnTo>
                    <a:pt x="4559808" y="25908"/>
                  </a:lnTo>
                  <a:lnTo>
                    <a:pt x="4559808" y="51815"/>
                  </a:lnTo>
                  <a:lnTo>
                    <a:pt x="4585716" y="51815"/>
                  </a:lnTo>
                  <a:lnTo>
                    <a:pt x="4585716" y="25908"/>
                  </a:lnTo>
                  <a:close/>
                </a:path>
                <a:path w="5932170" h="78105">
                  <a:moveTo>
                    <a:pt x="4637532" y="25908"/>
                  </a:moveTo>
                  <a:lnTo>
                    <a:pt x="4611624" y="25908"/>
                  </a:lnTo>
                  <a:lnTo>
                    <a:pt x="4611624" y="51815"/>
                  </a:lnTo>
                  <a:lnTo>
                    <a:pt x="4637532" y="51815"/>
                  </a:lnTo>
                  <a:lnTo>
                    <a:pt x="4637532" y="25908"/>
                  </a:lnTo>
                  <a:close/>
                </a:path>
                <a:path w="5932170" h="78105">
                  <a:moveTo>
                    <a:pt x="4689348" y="25908"/>
                  </a:moveTo>
                  <a:lnTo>
                    <a:pt x="4663440" y="25908"/>
                  </a:lnTo>
                  <a:lnTo>
                    <a:pt x="4663440" y="51815"/>
                  </a:lnTo>
                  <a:lnTo>
                    <a:pt x="4689348" y="51815"/>
                  </a:lnTo>
                  <a:lnTo>
                    <a:pt x="4689348" y="25908"/>
                  </a:lnTo>
                  <a:close/>
                </a:path>
                <a:path w="5932170" h="78105">
                  <a:moveTo>
                    <a:pt x="4741164" y="25908"/>
                  </a:moveTo>
                  <a:lnTo>
                    <a:pt x="4715256" y="25908"/>
                  </a:lnTo>
                  <a:lnTo>
                    <a:pt x="4715256" y="51815"/>
                  </a:lnTo>
                  <a:lnTo>
                    <a:pt x="4741164" y="51815"/>
                  </a:lnTo>
                  <a:lnTo>
                    <a:pt x="4741164" y="25908"/>
                  </a:lnTo>
                  <a:close/>
                </a:path>
                <a:path w="5932170" h="78105">
                  <a:moveTo>
                    <a:pt x="4792980" y="25908"/>
                  </a:moveTo>
                  <a:lnTo>
                    <a:pt x="4767072" y="25908"/>
                  </a:lnTo>
                  <a:lnTo>
                    <a:pt x="4767072" y="51815"/>
                  </a:lnTo>
                  <a:lnTo>
                    <a:pt x="4792980" y="51815"/>
                  </a:lnTo>
                  <a:lnTo>
                    <a:pt x="4792980" y="25908"/>
                  </a:lnTo>
                  <a:close/>
                </a:path>
                <a:path w="5932170" h="78105">
                  <a:moveTo>
                    <a:pt x="4844796" y="25908"/>
                  </a:moveTo>
                  <a:lnTo>
                    <a:pt x="4818888" y="25908"/>
                  </a:lnTo>
                  <a:lnTo>
                    <a:pt x="4818888" y="51815"/>
                  </a:lnTo>
                  <a:lnTo>
                    <a:pt x="4844796" y="51815"/>
                  </a:lnTo>
                  <a:lnTo>
                    <a:pt x="4844796" y="25908"/>
                  </a:lnTo>
                  <a:close/>
                </a:path>
                <a:path w="5932170" h="78105">
                  <a:moveTo>
                    <a:pt x="4896612" y="25908"/>
                  </a:moveTo>
                  <a:lnTo>
                    <a:pt x="4870704" y="25908"/>
                  </a:lnTo>
                  <a:lnTo>
                    <a:pt x="4870704" y="51815"/>
                  </a:lnTo>
                  <a:lnTo>
                    <a:pt x="4896612" y="51815"/>
                  </a:lnTo>
                  <a:lnTo>
                    <a:pt x="4896612" y="25908"/>
                  </a:lnTo>
                  <a:close/>
                </a:path>
                <a:path w="5932170" h="78105">
                  <a:moveTo>
                    <a:pt x="4948428" y="25908"/>
                  </a:moveTo>
                  <a:lnTo>
                    <a:pt x="4922520" y="25908"/>
                  </a:lnTo>
                  <a:lnTo>
                    <a:pt x="4922520" y="51815"/>
                  </a:lnTo>
                  <a:lnTo>
                    <a:pt x="4948428" y="51815"/>
                  </a:lnTo>
                  <a:lnTo>
                    <a:pt x="4948428" y="25908"/>
                  </a:lnTo>
                  <a:close/>
                </a:path>
                <a:path w="5932170" h="78105">
                  <a:moveTo>
                    <a:pt x="5000244" y="25908"/>
                  </a:moveTo>
                  <a:lnTo>
                    <a:pt x="4974336" y="25908"/>
                  </a:lnTo>
                  <a:lnTo>
                    <a:pt x="4974336" y="51815"/>
                  </a:lnTo>
                  <a:lnTo>
                    <a:pt x="5000244" y="51815"/>
                  </a:lnTo>
                  <a:lnTo>
                    <a:pt x="5000244" y="25908"/>
                  </a:lnTo>
                  <a:close/>
                </a:path>
                <a:path w="5932170" h="78105">
                  <a:moveTo>
                    <a:pt x="5052060" y="25908"/>
                  </a:moveTo>
                  <a:lnTo>
                    <a:pt x="5026152" y="25908"/>
                  </a:lnTo>
                  <a:lnTo>
                    <a:pt x="5026152" y="51815"/>
                  </a:lnTo>
                  <a:lnTo>
                    <a:pt x="5052060" y="51815"/>
                  </a:lnTo>
                  <a:lnTo>
                    <a:pt x="5052060" y="25908"/>
                  </a:lnTo>
                  <a:close/>
                </a:path>
                <a:path w="5932170" h="78105">
                  <a:moveTo>
                    <a:pt x="5103876" y="25908"/>
                  </a:moveTo>
                  <a:lnTo>
                    <a:pt x="5077968" y="25908"/>
                  </a:lnTo>
                  <a:lnTo>
                    <a:pt x="5077968" y="51815"/>
                  </a:lnTo>
                  <a:lnTo>
                    <a:pt x="5103876" y="51815"/>
                  </a:lnTo>
                  <a:lnTo>
                    <a:pt x="5103876" y="25908"/>
                  </a:lnTo>
                  <a:close/>
                </a:path>
                <a:path w="5932170" h="78105">
                  <a:moveTo>
                    <a:pt x="5155692" y="25908"/>
                  </a:moveTo>
                  <a:lnTo>
                    <a:pt x="5129784" y="25908"/>
                  </a:lnTo>
                  <a:lnTo>
                    <a:pt x="5129784" y="51815"/>
                  </a:lnTo>
                  <a:lnTo>
                    <a:pt x="5155692" y="51815"/>
                  </a:lnTo>
                  <a:lnTo>
                    <a:pt x="5155692" y="25908"/>
                  </a:lnTo>
                  <a:close/>
                </a:path>
                <a:path w="5932170" h="78105">
                  <a:moveTo>
                    <a:pt x="5207508" y="25908"/>
                  </a:moveTo>
                  <a:lnTo>
                    <a:pt x="5181600" y="25908"/>
                  </a:lnTo>
                  <a:lnTo>
                    <a:pt x="5181600" y="51815"/>
                  </a:lnTo>
                  <a:lnTo>
                    <a:pt x="5207508" y="51815"/>
                  </a:lnTo>
                  <a:lnTo>
                    <a:pt x="5207508" y="25908"/>
                  </a:lnTo>
                  <a:close/>
                </a:path>
                <a:path w="5932170" h="78105">
                  <a:moveTo>
                    <a:pt x="5259324" y="25908"/>
                  </a:moveTo>
                  <a:lnTo>
                    <a:pt x="5233416" y="25908"/>
                  </a:lnTo>
                  <a:lnTo>
                    <a:pt x="5233416" y="51815"/>
                  </a:lnTo>
                  <a:lnTo>
                    <a:pt x="5259324" y="51815"/>
                  </a:lnTo>
                  <a:lnTo>
                    <a:pt x="5259324" y="25908"/>
                  </a:lnTo>
                  <a:close/>
                </a:path>
                <a:path w="5932170" h="78105">
                  <a:moveTo>
                    <a:pt x="5311140" y="25908"/>
                  </a:moveTo>
                  <a:lnTo>
                    <a:pt x="5285232" y="25908"/>
                  </a:lnTo>
                  <a:lnTo>
                    <a:pt x="5285232" y="51815"/>
                  </a:lnTo>
                  <a:lnTo>
                    <a:pt x="5311140" y="51815"/>
                  </a:lnTo>
                  <a:lnTo>
                    <a:pt x="5311140" y="25908"/>
                  </a:lnTo>
                  <a:close/>
                </a:path>
                <a:path w="5932170" h="78105">
                  <a:moveTo>
                    <a:pt x="5362956" y="25908"/>
                  </a:moveTo>
                  <a:lnTo>
                    <a:pt x="5337048" y="25908"/>
                  </a:lnTo>
                  <a:lnTo>
                    <a:pt x="5337048" y="51815"/>
                  </a:lnTo>
                  <a:lnTo>
                    <a:pt x="5362956" y="51815"/>
                  </a:lnTo>
                  <a:lnTo>
                    <a:pt x="5362956" y="25908"/>
                  </a:lnTo>
                  <a:close/>
                </a:path>
                <a:path w="5932170" h="78105">
                  <a:moveTo>
                    <a:pt x="5414772" y="25908"/>
                  </a:moveTo>
                  <a:lnTo>
                    <a:pt x="5388864" y="25908"/>
                  </a:lnTo>
                  <a:lnTo>
                    <a:pt x="5388864" y="51815"/>
                  </a:lnTo>
                  <a:lnTo>
                    <a:pt x="5414772" y="51815"/>
                  </a:lnTo>
                  <a:lnTo>
                    <a:pt x="5414772" y="25908"/>
                  </a:lnTo>
                  <a:close/>
                </a:path>
                <a:path w="5932170" h="78105">
                  <a:moveTo>
                    <a:pt x="5466588" y="25908"/>
                  </a:moveTo>
                  <a:lnTo>
                    <a:pt x="5440680" y="25908"/>
                  </a:lnTo>
                  <a:lnTo>
                    <a:pt x="5440680" y="51815"/>
                  </a:lnTo>
                  <a:lnTo>
                    <a:pt x="5466588" y="51815"/>
                  </a:lnTo>
                  <a:lnTo>
                    <a:pt x="5466588" y="25908"/>
                  </a:lnTo>
                  <a:close/>
                </a:path>
                <a:path w="5932170" h="78105">
                  <a:moveTo>
                    <a:pt x="5518404" y="25908"/>
                  </a:moveTo>
                  <a:lnTo>
                    <a:pt x="5492496" y="25908"/>
                  </a:lnTo>
                  <a:lnTo>
                    <a:pt x="5492496" y="51815"/>
                  </a:lnTo>
                  <a:lnTo>
                    <a:pt x="5518404" y="51815"/>
                  </a:lnTo>
                  <a:lnTo>
                    <a:pt x="5518404" y="25908"/>
                  </a:lnTo>
                  <a:close/>
                </a:path>
                <a:path w="5932170" h="78105">
                  <a:moveTo>
                    <a:pt x="5570220" y="25908"/>
                  </a:moveTo>
                  <a:lnTo>
                    <a:pt x="5544312" y="25908"/>
                  </a:lnTo>
                  <a:lnTo>
                    <a:pt x="5544312" y="51815"/>
                  </a:lnTo>
                  <a:lnTo>
                    <a:pt x="5570220" y="51815"/>
                  </a:lnTo>
                  <a:lnTo>
                    <a:pt x="5570220" y="25908"/>
                  </a:lnTo>
                  <a:close/>
                </a:path>
                <a:path w="5932170" h="78105">
                  <a:moveTo>
                    <a:pt x="5622036" y="25908"/>
                  </a:moveTo>
                  <a:lnTo>
                    <a:pt x="5596128" y="25908"/>
                  </a:lnTo>
                  <a:lnTo>
                    <a:pt x="5596128" y="51815"/>
                  </a:lnTo>
                  <a:lnTo>
                    <a:pt x="5622036" y="51815"/>
                  </a:lnTo>
                  <a:lnTo>
                    <a:pt x="5622036" y="25908"/>
                  </a:lnTo>
                  <a:close/>
                </a:path>
                <a:path w="5932170" h="78105">
                  <a:moveTo>
                    <a:pt x="5673852" y="25908"/>
                  </a:moveTo>
                  <a:lnTo>
                    <a:pt x="5647944" y="25908"/>
                  </a:lnTo>
                  <a:lnTo>
                    <a:pt x="5647944" y="51815"/>
                  </a:lnTo>
                  <a:lnTo>
                    <a:pt x="5673852" y="51815"/>
                  </a:lnTo>
                  <a:lnTo>
                    <a:pt x="5673852" y="25908"/>
                  </a:lnTo>
                  <a:close/>
                </a:path>
                <a:path w="5932170" h="78105">
                  <a:moveTo>
                    <a:pt x="5725668" y="25908"/>
                  </a:moveTo>
                  <a:lnTo>
                    <a:pt x="5699760" y="25908"/>
                  </a:lnTo>
                  <a:lnTo>
                    <a:pt x="5699760" y="51815"/>
                  </a:lnTo>
                  <a:lnTo>
                    <a:pt x="5725668" y="51815"/>
                  </a:lnTo>
                  <a:lnTo>
                    <a:pt x="5725668" y="25908"/>
                  </a:lnTo>
                  <a:close/>
                </a:path>
                <a:path w="5932170" h="78105">
                  <a:moveTo>
                    <a:pt x="5777484" y="25908"/>
                  </a:moveTo>
                  <a:lnTo>
                    <a:pt x="5751576" y="25908"/>
                  </a:lnTo>
                  <a:lnTo>
                    <a:pt x="5751576" y="51815"/>
                  </a:lnTo>
                  <a:lnTo>
                    <a:pt x="5777484" y="51815"/>
                  </a:lnTo>
                  <a:lnTo>
                    <a:pt x="5777484" y="25908"/>
                  </a:lnTo>
                  <a:close/>
                </a:path>
                <a:path w="5932170" h="78105">
                  <a:moveTo>
                    <a:pt x="5829300" y="25908"/>
                  </a:moveTo>
                  <a:lnTo>
                    <a:pt x="5803392" y="25908"/>
                  </a:lnTo>
                  <a:lnTo>
                    <a:pt x="5803392" y="51815"/>
                  </a:lnTo>
                  <a:lnTo>
                    <a:pt x="5829300" y="51815"/>
                  </a:lnTo>
                  <a:lnTo>
                    <a:pt x="5829300" y="25908"/>
                  </a:lnTo>
                  <a:close/>
                </a:path>
                <a:path w="5932170" h="78105">
                  <a:moveTo>
                    <a:pt x="5893308" y="0"/>
                  </a:moveTo>
                  <a:lnTo>
                    <a:pt x="5878181" y="3053"/>
                  </a:lnTo>
                  <a:lnTo>
                    <a:pt x="5865828" y="11382"/>
                  </a:lnTo>
                  <a:lnTo>
                    <a:pt x="5857499" y="23735"/>
                  </a:lnTo>
                  <a:lnTo>
                    <a:pt x="5855208" y="35087"/>
                  </a:lnTo>
                  <a:lnTo>
                    <a:pt x="5855208" y="42636"/>
                  </a:lnTo>
                  <a:lnTo>
                    <a:pt x="5857499" y="53988"/>
                  </a:lnTo>
                  <a:lnTo>
                    <a:pt x="5865828" y="66341"/>
                  </a:lnTo>
                  <a:lnTo>
                    <a:pt x="5878181" y="74670"/>
                  </a:lnTo>
                  <a:lnTo>
                    <a:pt x="5893308" y="77724"/>
                  </a:lnTo>
                  <a:lnTo>
                    <a:pt x="5908434" y="74670"/>
                  </a:lnTo>
                  <a:lnTo>
                    <a:pt x="5920787" y="66341"/>
                  </a:lnTo>
                  <a:lnTo>
                    <a:pt x="5929116" y="53988"/>
                  </a:lnTo>
                  <a:lnTo>
                    <a:pt x="5929554" y="51815"/>
                  </a:lnTo>
                  <a:lnTo>
                    <a:pt x="5881116" y="51815"/>
                  </a:lnTo>
                  <a:lnTo>
                    <a:pt x="5881116" y="25908"/>
                  </a:lnTo>
                  <a:lnTo>
                    <a:pt x="5929554" y="25908"/>
                  </a:lnTo>
                  <a:lnTo>
                    <a:pt x="5929116" y="23735"/>
                  </a:lnTo>
                  <a:lnTo>
                    <a:pt x="5920787" y="11382"/>
                  </a:lnTo>
                  <a:lnTo>
                    <a:pt x="5908434" y="3053"/>
                  </a:lnTo>
                  <a:lnTo>
                    <a:pt x="5893308" y="0"/>
                  </a:lnTo>
                  <a:close/>
                </a:path>
                <a:path w="5932170" h="78105">
                  <a:moveTo>
                    <a:pt x="5855208" y="42636"/>
                  </a:moveTo>
                  <a:lnTo>
                    <a:pt x="5855208" y="51815"/>
                  </a:lnTo>
                  <a:lnTo>
                    <a:pt x="5857061" y="51815"/>
                  </a:lnTo>
                  <a:lnTo>
                    <a:pt x="5855208" y="42636"/>
                  </a:lnTo>
                  <a:close/>
                </a:path>
                <a:path w="5932170" h="78105">
                  <a:moveTo>
                    <a:pt x="5929554" y="25908"/>
                  </a:moveTo>
                  <a:lnTo>
                    <a:pt x="5881116" y="25908"/>
                  </a:lnTo>
                  <a:lnTo>
                    <a:pt x="5881116" y="51815"/>
                  </a:lnTo>
                  <a:lnTo>
                    <a:pt x="5929554" y="51815"/>
                  </a:lnTo>
                  <a:lnTo>
                    <a:pt x="5932170" y="38862"/>
                  </a:lnTo>
                  <a:lnTo>
                    <a:pt x="5929554" y="25908"/>
                  </a:lnTo>
                  <a:close/>
                </a:path>
                <a:path w="5932170" h="78105">
                  <a:moveTo>
                    <a:pt x="5855208" y="35087"/>
                  </a:moveTo>
                  <a:lnTo>
                    <a:pt x="5854446" y="38862"/>
                  </a:lnTo>
                  <a:lnTo>
                    <a:pt x="5855208" y="42636"/>
                  </a:lnTo>
                  <a:lnTo>
                    <a:pt x="5855208" y="35087"/>
                  </a:lnTo>
                  <a:close/>
                </a:path>
                <a:path w="5932170" h="78105">
                  <a:moveTo>
                    <a:pt x="5857061" y="25908"/>
                  </a:moveTo>
                  <a:lnTo>
                    <a:pt x="5855208" y="25908"/>
                  </a:lnTo>
                  <a:lnTo>
                    <a:pt x="5855208" y="35087"/>
                  </a:lnTo>
                  <a:lnTo>
                    <a:pt x="5857061" y="25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228343" y="1999488"/>
              <a:ext cx="835660" cy="670560"/>
            </a:xfrm>
            <a:custGeom>
              <a:avLst/>
              <a:gdLst/>
              <a:ahLst/>
              <a:cxnLst/>
              <a:rect l="l" t="t" r="r" b="b"/>
              <a:pathLst>
                <a:path w="835660" h="670560">
                  <a:moveTo>
                    <a:pt x="641223" y="0"/>
                  </a:moveTo>
                  <a:lnTo>
                    <a:pt x="193928" y="0"/>
                  </a:lnTo>
                  <a:lnTo>
                    <a:pt x="0" y="335279"/>
                  </a:lnTo>
                  <a:lnTo>
                    <a:pt x="193928" y="670560"/>
                  </a:lnTo>
                  <a:lnTo>
                    <a:pt x="641223" y="670560"/>
                  </a:lnTo>
                  <a:lnTo>
                    <a:pt x="835151" y="335279"/>
                  </a:lnTo>
                  <a:lnTo>
                    <a:pt x="641223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222247" y="1988820"/>
              <a:ext cx="835152" cy="6705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222247" y="1988820"/>
              <a:ext cx="835660" cy="670560"/>
            </a:xfrm>
            <a:custGeom>
              <a:avLst/>
              <a:gdLst/>
              <a:ahLst/>
              <a:cxnLst/>
              <a:rect l="l" t="t" r="r" b="b"/>
              <a:pathLst>
                <a:path w="835660" h="670560">
                  <a:moveTo>
                    <a:pt x="0" y="335279"/>
                  </a:moveTo>
                  <a:lnTo>
                    <a:pt x="193929" y="0"/>
                  </a:lnTo>
                  <a:lnTo>
                    <a:pt x="641222" y="0"/>
                  </a:lnTo>
                  <a:lnTo>
                    <a:pt x="835152" y="335279"/>
                  </a:lnTo>
                  <a:lnTo>
                    <a:pt x="641222" y="670559"/>
                  </a:lnTo>
                  <a:lnTo>
                    <a:pt x="193929" y="670559"/>
                  </a:lnTo>
                  <a:lnTo>
                    <a:pt x="0" y="335279"/>
                  </a:lnTo>
                  <a:close/>
                </a:path>
              </a:pathLst>
            </a:custGeom>
            <a:ln w="9144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271015" y="2029968"/>
              <a:ext cx="734695" cy="589915"/>
            </a:xfrm>
            <a:custGeom>
              <a:avLst/>
              <a:gdLst/>
              <a:ahLst/>
              <a:cxnLst/>
              <a:rect l="l" t="t" r="r" b="b"/>
              <a:pathLst>
                <a:path w="734694" h="589914">
                  <a:moveTo>
                    <a:pt x="564134" y="0"/>
                  </a:moveTo>
                  <a:lnTo>
                    <a:pt x="170434" y="0"/>
                  </a:lnTo>
                  <a:lnTo>
                    <a:pt x="0" y="294894"/>
                  </a:lnTo>
                  <a:lnTo>
                    <a:pt x="170434" y="589788"/>
                  </a:lnTo>
                  <a:lnTo>
                    <a:pt x="564134" y="589788"/>
                  </a:lnTo>
                  <a:lnTo>
                    <a:pt x="734567" y="294894"/>
                  </a:lnTo>
                  <a:lnTo>
                    <a:pt x="564134" y="0"/>
                  </a:lnTo>
                  <a:close/>
                </a:path>
              </a:pathLst>
            </a:custGeom>
            <a:solidFill>
              <a:srgbClr val="00477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271015" y="2029968"/>
              <a:ext cx="734695" cy="589915"/>
            </a:xfrm>
            <a:custGeom>
              <a:avLst/>
              <a:gdLst/>
              <a:ahLst/>
              <a:cxnLst/>
              <a:rect l="l" t="t" r="r" b="b"/>
              <a:pathLst>
                <a:path w="734694" h="589914">
                  <a:moveTo>
                    <a:pt x="0" y="294894"/>
                  </a:moveTo>
                  <a:lnTo>
                    <a:pt x="170434" y="0"/>
                  </a:lnTo>
                  <a:lnTo>
                    <a:pt x="564134" y="0"/>
                  </a:lnTo>
                  <a:lnTo>
                    <a:pt x="734567" y="294894"/>
                  </a:lnTo>
                  <a:lnTo>
                    <a:pt x="564134" y="589788"/>
                  </a:lnTo>
                  <a:lnTo>
                    <a:pt x="170434" y="589788"/>
                  </a:lnTo>
                  <a:lnTo>
                    <a:pt x="0" y="294894"/>
                  </a:lnTo>
                  <a:close/>
                </a:path>
              </a:pathLst>
            </a:custGeom>
            <a:solidFill>
              <a:srgbClr val="002060"/>
            </a:solidFill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626614" y="1542392"/>
            <a:ext cx="432165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0" dirty="0">
                <a:solidFill>
                  <a:schemeClr val="bg1">
                    <a:lumMod val="75000"/>
                  </a:schemeClr>
                </a:solidFill>
                <a:ea typeface="SimHei" panose="02010609060101010101" pitchFamily="49" charset="-122"/>
                <a:cs typeface="Arial" panose="020B0604020202020204" pitchFamily="34" charset="0"/>
              </a:rPr>
              <a:t>Download with BISI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8952" y="1547904"/>
            <a:ext cx="213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rPr>
              <a:t>1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17675" y="2461288"/>
            <a:ext cx="6594475" cy="704215"/>
            <a:chOff x="1217675" y="3032760"/>
            <a:chExt cx="6594475" cy="704215"/>
          </a:xfrm>
        </p:grpSpPr>
        <p:sp>
          <p:nvSpPr>
            <p:cNvPr id="13" name="object 13"/>
            <p:cNvSpPr/>
            <p:nvPr/>
          </p:nvSpPr>
          <p:spPr>
            <a:xfrm>
              <a:off x="1879853" y="3659124"/>
              <a:ext cx="5932170" cy="78105"/>
            </a:xfrm>
            <a:custGeom>
              <a:avLst/>
              <a:gdLst/>
              <a:ahLst/>
              <a:cxnLst/>
              <a:rect l="l" t="t" r="r" b="b"/>
              <a:pathLst>
                <a:path w="5932170" h="78104">
                  <a:moveTo>
                    <a:pt x="25907" y="25907"/>
                  </a:moveTo>
                  <a:lnTo>
                    <a:pt x="0" y="25907"/>
                  </a:lnTo>
                  <a:lnTo>
                    <a:pt x="0" y="51815"/>
                  </a:lnTo>
                  <a:lnTo>
                    <a:pt x="25907" y="51815"/>
                  </a:lnTo>
                  <a:lnTo>
                    <a:pt x="25907" y="25907"/>
                  </a:lnTo>
                  <a:close/>
                </a:path>
                <a:path w="5932170" h="78104">
                  <a:moveTo>
                    <a:pt x="77723" y="25907"/>
                  </a:moveTo>
                  <a:lnTo>
                    <a:pt x="51815" y="25907"/>
                  </a:lnTo>
                  <a:lnTo>
                    <a:pt x="51815" y="51815"/>
                  </a:lnTo>
                  <a:lnTo>
                    <a:pt x="77723" y="51815"/>
                  </a:lnTo>
                  <a:lnTo>
                    <a:pt x="77723" y="25907"/>
                  </a:lnTo>
                  <a:close/>
                </a:path>
                <a:path w="5932170" h="78104">
                  <a:moveTo>
                    <a:pt x="129539" y="25907"/>
                  </a:moveTo>
                  <a:lnTo>
                    <a:pt x="103631" y="25907"/>
                  </a:lnTo>
                  <a:lnTo>
                    <a:pt x="103631" y="51815"/>
                  </a:lnTo>
                  <a:lnTo>
                    <a:pt x="129539" y="51815"/>
                  </a:lnTo>
                  <a:lnTo>
                    <a:pt x="129539" y="25907"/>
                  </a:lnTo>
                  <a:close/>
                </a:path>
                <a:path w="5932170" h="78104">
                  <a:moveTo>
                    <a:pt x="181356" y="25907"/>
                  </a:moveTo>
                  <a:lnTo>
                    <a:pt x="155447" y="25907"/>
                  </a:lnTo>
                  <a:lnTo>
                    <a:pt x="155447" y="51815"/>
                  </a:lnTo>
                  <a:lnTo>
                    <a:pt x="181356" y="51815"/>
                  </a:lnTo>
                  <a:lnTo>
                    <a:pt x="181356" y="25907"/>
                  </a:lnTo>
                  <a:close/>
                </a:path>
                <a:path w="5932170" h="78104">
                  <a:moveTo>
                    <a:pt x="233171" y="25907"/>
                  </a:moveTo>
                  <a:lnTo>
                    <a:pt x="207263" y="25907"/>
                  </a:lnTo>
                  <a:lnTo>
                    <a:pt x="207263" y="51815"/>
                  </a:lnTo>
                  <a:lnTo>
                    <a:pt x="233171" y="51815"/>
                  </a:lnTo>
                  <a:lnTo>
                    <a:pt x="233171" y="25907"/>
                  </a:lnTo>
                  <a:close/>
                </a:path>
                <a:path w="5932170" h="78104">
                  <a:moveTo>
                    <a:pt x="284988" y="25907"/>
                  </a:moveTo>
                  <a:lnTo>
                    <a:pt x="259079" y="25907"/>
                  </a:lnTo>
                  <a:lnTo>
                    <a:pt x="259079" y="51815"/>
                  </a:lnTo>
                  <a:lnTo>
                    <a:pt x="284988" y="51815"/>
                  </a:lnTo>
                  <a:lnTo>
                    <a:pt x="284988" y="25907"/>
                  </a:lnTo>
                  <a:close/>
                </a:path>
                <a:path w="5932170" h="78104">
                  <a:moveTo>
                    <a:pt x="336803" y="25907"/>
                  </a:moveTo>
                  <a:lnTo>
                    <a:pt x="310895" y="25907"/>
                  </a:lnTo>
                  <a:lnTo>
                    <a:pt x="310895" y="51815"/>
                  </a:lnTo>
                  <a:lnTo>
                    <a:pt x="336803" y="51815"/>
                  </a:lnTo>
                  <a:lnTo>
                    <a:pt x="336803" y="25907"/>
                  </a:lnTo>
                  <a:close/>
                </a:path>
                <a:path w="5932170" h="78104">
                  <a:moveTo>
                    <a:pt x="388619" y="25907"/>
                  </a:moveTo>
                  <a:lnTo>
                    <a:pt x="362712" y="25907"/>
                  </a:lnTo>
                  <a:lnTo>
                    <a:pt x="362712" y="51815"/>
                  </a:lnTo>
                  <a:lnTo>
                    <a:pt x="388619" y="51815"/>
                  </a:lnTo>
                  <a:lnTo>
                    <a:pt x="388619" y="25907"/>
                  </a:lnTo>
                  <a:close/>
                </a:path>
                <a:path w="5932170" h="78104">
                  <a:moveTo>
                    <a:pt x="440435" y="25907"/>
                  </a:moveTo>
                  <a:lnTo>
                    <a:pt x="414527" y="25907"/>
                  </a:lnTo>
                  <a:lnTo>
                    <a:pt x="414527" y="51815"/>
                  </a:lnTo>
                  <a:lnTo>
                    <a:pt x="440435" y="51815"/>
                  </a:lnTo>
                  <a:lnTo>
                    <a:pt x="440435" y="25907"/>
                  </a:lnTo>
                  <a:close/>
                </a:path>
                <a:path w="5932170" h="78104">
                  <a:moveTo>
                    <a:pt x="492251" y="25907"/>
                  </a:moveTo>
                  <a:lnTo>
                    <a:pt x="466344" y="25907"/>
                  </a:lnTo>
                  <a:lnTo>
                    <a:pt x="466344" y="51815"/>
                  </a:lnTo>
                  <a:lnTo>
                    <a:pt x="492251" y="51815"/>
                  </a:lnTo>
                  <a:lnTo>
                    <a:pt x="492251" y="25907"/>
                  </a:lnTo>
                  <a:close/>
                </a:path>
                <a:path w="5932170" h="78104">
                  <a:moveTo>
                    <a:pt x="544068" y="25907"/>
                  </a:moveTo>
                  <a:lnTo>
                    <a:pt x="518159" y="25907"/>
                  </a:lnTo>
                  <a:lnTo>
                    <a:pt x="518159" y="51815"/>
                  </a:lnTo>
                  <a:lnTo>
                    <a:pt x="544068" y="51815"/>
                  </a:lnTo>
                  <a:lnTo>
                    <a:pt x="544068" y="25907"/>
                  </a:lnTo>
                  <a:close/>
                </a:path>
                <a:path w="5932170" h="78104">
                  <a:moveTo>
                    <a:pt x="595883" y="25907"/>
                  </a:moveTo>
                  <a:lnTo>
                    <a:pt x="569976" y="25907"/>
                  </a:lnTo>
                  <a:lnTo>
                    <a:pt x="569976" y="51815"/>
                  </a:lnTo>
                  <a:lnTo>
                    <a:pt x="595883" y="51815"/>
                  </a:lnTo>
                  <a:lnTo>
                    <a:pt x="595883" y="25907"/>
                  </a:lnTo>
                  <a:close/>
                </a:path>
                <a:path w="5932170" h="78104">
                  <a:moveTo>
                    <a:pt x="647700" y="25907"/>
                  </a:moveTo>
                  <a:lnTo>
                    <a:pt x="621791" y="25907"/>
                  </a:lnTo>
                  <a:lnTo>
                    <a:pt x="621791" y="51815"/>
                  </a:lnTo>
                  <a:lnTo>
                    <a:pt x="647700" y="51815"/>
                  </a:lnTo>
                  <a:lnTo>
                    <a:pt x="647700" y="25907"/>
                  </a:lnTo>
                  <a:close/>
                </a:path>
                <a:path w="5932170" h="78104">
                  <a:moveTo>
                    <a:pt x="699515" y="25907"/>
                  </a:moveTo>
                  <a:lnTo>
                    <a:pt x="673607" y="25907"/>
                  </a:lnTo>
                  <a:lnTo>
                    <a:pt x="673607" y="51815"/>
                  </a:lnTo>
                  <a:lnTo>
                    <a:pt x="699515" y="51815"/>
                  </a:lnTo>
                  <a:lnTo>
                    <a:pt x="699515" y="25907"/>
                  </a:lnTo>
                  <a:close/>
                </a:path>
                <a:path w="5932170" h="78104">
                  <a:moveTo>
                    <a:pt x="751332" y="25907"/>
                  </a:moveTo>
                  <a:lnTo>
                    <a:pt x="725423" y="25907"/>
                  </a:lnTo>
                  <a:lnTo>
                    <a:pt x="725423" y="51815"/>
                  </a:lnTo>
                  <a:lnTo>
                    <a:pt x="751332" y="51815"/>
                  </a:lnTo>
                  <a:lnTo>
                    <a:pt x="751332" y="25907"/>
                  </a:lnTo>
                  <a:close/>
                </a:path>
                <a:path w="5932170" h="78104">
                  <a:moveTo>
                    <a:pt x="803147" y="25907"/>
                  </a:moveTo>
                  <a:lnTo>
                    <a:pt x="777239" y="25907"/>
                  </a:lnTo>
                  <a:lnTo>
                    <a:pt x="777239" y="51815"/>
                  </a:lnTo>
                  <a:lnTo>
                    <a:pt x="803147" y="51815"/>
                  </a:lnTo>
                  <a:lnTo>
                    <a:pt x="803147" y="25907"/>
                  </a:lnTo>
                  <a:close/>
                </a:path>
                <a:path w="5932170" h="78104">
                  <a:moveTo>
                    <a:pt x="854963" y="25907"/>
                  </a:moveTo>
                  <a:lnTo>
                    <a:pt x="829056" y="25907"/>
                  </a:lnTo>
                  <a:lnTo>
                    <a:pt x="829056" y="51815"/>
                  </a:lnTo>
                  <a:lnTo>
                    <a:pt x="854963" y="51815"/>
                  </a:lnTo>
                  <a:lnTo>
                    <a:pt x="854963" y="25907"/>
                  </a:lnTo>
                  <a:close/>
                </a:path>
                <a:path w="5932170" h="78104">
                  <a:moveTo>
                    <a:pt x="906779" y="25907"/>
                  </a:moveTo>
                  <a:lnTo>
                    <a:pt x="880871" y="25907"/>
                  </a:lnTo>
                  <a:lnTo>
                    <a:pt x="880871" y="51815"/>
                  </a:lnTo>
                  <a:lnTo>
                    <a:pt x="906779" y="51815"/>
                  </a:lnTo>
                  <a:lnTo>
                    <a:pt x="906779" y="25907"/>
                  </a:lnTo>
                  <a:close/>
                </a:path>
                <a:path w="5932170" h="78104">
                  <a:moveTo>
                    <a:pt x="958595" y="25907"/>
                  </a:moveTo>
                  <a:lnTo>
                    <a:pt x="932688" y="25907"/>
                  </a:lnTo>
                  <a:lnTo>
                    <a:pt x="932688" y="51815"/>
                  </a:lnTo>
                  <a:lnTo>
                    <a:pt x="958595" y="51815"/>
                  </a:lnTo>
                  <a:lnTo>
                    <a:pt x="958595" y="25907"/>
                  </a:lnTo>
                  <a:close/>
                </a:path>
                <a:path w="5932170" h="78104">
                  <a:moveTo>
                    <a:pt x="1010412" y="25907"/>
                  </a:moveTo>
                  <a:lnTo>
                    <a:pt x="984503" y="25907"/>
                  </a:lnTo>
                  <a:lnTo>
                    <a:pt x="984503" y="51815"/>
                  </a:lnTo>
                  <a:lnTo>
                    <a:pt x="1010412" y="51815"/>
                  </a:lnTo>
                  <a:lnTo>
                    <a:pt x="1010412" y="25907"/>
                  </a:lnTo>
                  <a:close/>
                </a:path>
                <a:path w="5932170" h="78104">
                  <a:moveTo>
                    <a:pt x="1062227" y="25907"/>
                  </a:moveTo>
                  <a:lnTo>
                    <a:pt x="1036319" y="25907"/>
                  </a:lnTo>
                  <a:lnTo>
                    <a:pt x="1036319" y="51815"/>
                  </a:lnTo>
                  <a:lnTo>
                    <a:pt x="1062227" y="51815"/>
                  </a:lnTo>
                  <a:lnTo>
                    <a:pt x="1062227" y="25907"/>
                  </a:lnTo>
                  <a:close/>
                </a:path>
                <a:path w="5932170" h="78104">
                  <a:moveTo>
                    <a:pt x="1114044" y="25907"/>
                  </a:moveTo>
                  <a:lnTo>
                    <a:pt x="1088135" y="25907"/>
                  </a:lnTo>
                  <a:lnTo>
                    <a:pt x="1088135" y="51815"/>
                  </a:lnTo>
                  <a:lnTo>
                    <a:pt x="1114044" y="51815"/>
                  </a:lnTo>
                  <a:lnTo>
                    <a:pt x="1114044" y="25907"/>
                  </a:lnTo>
                  <a:close/>
                </a:path>
                <a:path w="5932170" h="78104">
                  <a:moveTo>
                    <a:pt x="1165859" y="25907"/>
                  </a:moveTo>
                  <a:lnTo>
                    <a:pt x="1139952" y="25907"/>
                  </a:lnTo>
                  <a:lnTo>
                    <a:pt x="1139952" y="51815"/>
                  </a:lnTo>
                  <a:lnTo>
                    <a:pt x="1165859" y="51815"/>
                  </a:lnTo>
                  <a:lnTo>
                    <a:pt x="1165859" y="25907"/>
                  </a:lnTo>
                  <a:close/>
                </a:path>
                <a:path w="5932170" h="78104">
                  <a:moveTo>
                    <a:pt x="1217676" y="25907"/>
                  </a:moveTo>
                  <a:lnTo>
                    <a:pt x="1191768" y="25907"/>
                  </a:lnTo>
                  <a:lnTo>
                    <a:pt x="1191768" y="51815"/>
                  </a:lnTo>
                  <a:lnTo>
                    <a:pt x="1217676" y="51815"/>
                  </a:lnTo>
                  <a:lnTo>
                    <a:pt x="1217676" y="25907"/>
                  </a:lnTo>
                  <a:close/>
                </a:path>
                <a:path w="5932170" h="78104">
                  <a:moveTo>
                    <a:pt x="1269491" y="25907"/>
                  </a:moveTo>
                  <a:lnTo>
                    <a:pt x="1243583" y="25907"/>
                  </a:lnTo>
                  <a:lnTo>
                    <a:pt x="1243583" y="51815"/>
                  </a:lnTo>
                  <a:lnTo>
                    <a:pt x="1269491" y="51815"/>
                  </a:lnTo>
                  <a:lnTo>
                    <a:pt x="1269491" y="25907"/>
                  </a:lnTo>
                  <a:close/>
                </a:path>
                <a:path w="5932170" h="78104">
                  <a:moveTo>
                    <a:pt x="1321308" y="25907"/>
                  </a:moveTo>
                  <a:lnTo>
                    <a:pt x="1295400" y="25907"/>
                  </a:lnTo>
                  <a:lnTo>
                    <a:pt x="1295400" y="51815"/>
                  </a:lnTo>
                  <a:lnTo>
                    <a:pt x="1321308" y="51815"/>
                  </a:lnTo>
                  <a:lnTo>
                    <a:pt x="1321308" y="25907"/>
                  </a:lnTo>
                  <a:close/>
                </a:path>
                <a:path w="5932170" h="78104">
                  <a:moveTo>
                    <a:pt x="1373123" y="25907"/>
                  </a:moveTo>
                  <a:lnTo>
                    <a:pt x="1347215" y="25907"/>
                  </a:lnTo>
                  <a:lnTo>
                    <a:pt x="1347215" y="51815"/>
                  </a:lnTo>
                  <a:lnTo>
                    <a:pt x="1373123" y="51815"/>
                  </a:lnTo>
                  <a:lnTo>
                    <a:pt x="1373123" y="25907"/>
                  </a:lnTo>
                  <a:close/>
                </a:path>
                <a:path w="5932170" h="78104">
                  <a:moveTo>
                    <a:pt x="1424940" y="25907"/>
                  </a:moveTo>
                  <a:lnTo>
                    <a:pt x="1399032" y="25907"/>
                  </a:lnTo>
                  <a:lnTo>
                    <a:pt x="1399032" y="51815"/>
                  </a:lnTo>
                  <a:lnTo>
                    <a:pt x="1424940" y="51815"/>
                  </a:lnTo>
                  <a:lnTo>
                    <a:pt x="1424940" y="25907"/>
                  </a:lnTo>
                  <a:close/>
                </a:path>
                <a:path w="5932170" h="78104">
                  <a:moveTo>
                    <a:pt x="1476756" y="25907"/>
                  </a:moveTo>
                  <a:lnTo>
                    <a:pt x="1450847" y="25907"/>
                  </a:lnTo>
                  <a:lnTo>
                    <a:pt x="1450847" y="51815"/>
                  </a:lnTo>
                  <a:lnTo>
                    <a:pt x="1476756" y="51815"/>
                  </a:lnTo>
                  <a:lnTo>
                    <a:pt x="1476756" y="25907"/>
                  </a:lnTo>
                  <a:close/>
                </a:path>
                <a:path w="5932170" h="78104">
                  <a:moveTo>
                    <a:pt x="1528571" y="25907"/>
                  </a:moveTo>
                  <a:lnTo>
                    <a:pt x="1502663" y="25907"/>
                  </a:lnTo>
                  <a:lnTo>
                    <a:pt x="1502663" y="51815"/>
                  </a:lnTo>
                  <a:lnTo>
                    <a:pt x="1528571" y="51815"/>
                  </a:lnTo>
                  <a:lnTo>
                    <a:pt x="1528571" y="25907"/>
                  </a:lnTo>
                  <a:close/>
                </a:path>
                <a:path w="5932170" h="78104">
                  <a:moveTo>
                    <a:pt x="1580387" y="25907"/>
                  </a:moveTo>
                  <a:lnTo>
                    <a:pt x="1554480" y="25907"/>
                  </a:lnTo>
                  <a:lnTo>
                    <a:pt x="1554480" y="51815"/>
                  </a:lnTo>
                  <a:lnTo>
                    <a:pt x="1580387" y="51815"/>
                  </a:lnTo>
                  <a:lnTo>
                    <a:pt x="1580387" y="25907"/>
                  </a:lnTo>
                  <a:close/>
                </a:path>
                <a:path w="5932170" h="78104">
                  <a:moveTo>
                    <a:pt x="1632204" y="25907"/>
                  </a:moveTo>
                  <a:lnTo>
                    <a:pt x="1606295" y="25907"/>
                  </a:lnTo>
                  <a:lnTo>
                    <a:pt x="1606295" y="51815"/>
                  </a:lnTo>
                  <a:lnTo>
                    <a:pt x="1632204" y="51815"/>
                  </a:lnTo>
                  <a:lnTo>
                    <a:pt x="1632204" y="25907"/>
                  </a:lnTo>
                  <a:close/>
                </a:path>
                <a:path w="5932170" h="78104">
                  <a:moveTo>
                    <a:pt x="1684020" y="25907"/>
                  </a:moveTo>
                  <a:lnTo>
                    <a:pt x="1658111" y="25907"/>
                  </a:lnTo>
                  <a:lnTo>
                    <a:pt x="1658111" y="51815"/>
                  </a:lnTo>
                  <a:lnTo>
                    <a:pt x="1684020" y="51815"/>
                  </a:lnTo>
                  <a:lnTo>
                    <a:pt x="1684020" y="25907"/>
                  </a:lnTo>
                  <a:close/>
                </a:path>
                <a:path w="5932170" h="78104">
                  <a:moveTo>
                    <a:pt x="1735835" y="25907"/>
                  </a:moveTo>
                  <a:lnTo>
                    <a:pt x="1709928" y="25907"/>
                  </a:lnTo>
                  <a:lnTo>
                    <a:pt x="1709928" y="51815"/>
                  </a:lnTo>
                  <a:lnTo>
                    <a:pt x="1735835" y="51815"/>
                  </a:lnTo>
                  <a:lnTo>
                    <a:pt x="1735835" y="25907"/>
                  </a:lnTo>
                  <a:close/>
                </a:path>
                <a:path w="5932170" h="78104">
                  <a:moveTo>
                    <a:pt x="1787651" y="25907"/>
                  </a:moveTo>
                  <a:lnTo>
                    <a:pt x="1761744" y="25907"/>
                  </a:lnTo>
                  <a:lnTo>
                    <a:pt x="1761744" y="51815"/>
                  </a:lnTo>
                  <a:lnTo>
                    <a:pt x="1787651" y="51815"/>
                  </a:lnTo>
                  <a:lnTo>
                    <a:pt x="1787651" y="25907"/>
                  </a:lnTo>
                  <a:close/>
                </a:path>
                <a:path w="5932170" h="78104">
                  <a:moveTo>
                    <a:pt x="1839468" y="25907"/>
                  </a:moveTo>
                  <a:lnTo>
                    <a:pt x="1813559" y="25907"/>
                  </a:lnTo>
                  <a:lnTo>
                    <a:pt x="1813559" y="51815"/>
                  </a:lnTo>
                  <a:lnTo>
                    <a:pt x="1839468" y="51815"/>
                  </a:lnTo>
                  <a:lnTo>
                    <a:pt x="1839468" y="25907"/>
                  </a:lnTo>
                  <a:close/>
                </a:path>
                <a:path w="5932170" h="78104">
                  <a:moveTo>
                    <a:pt x="1891283" y="25907"/>
                  </a:moveTo>
                  <a:lnTo>
                    <a:pt x="1865375" y="25907"/>
                  </a:lnTo>
                  <a:lnTo>
                    <a:pt x="1865375" y="51815"/>
                  </a:lnTo>
                  <a:lnTo>
                    <a:pt x="1891283" y="51815"/>
                  </a:lnTo>
                  <a:lnTo>
                    <a:pt x="1891283" y="25907"/>
                  </a:lnTo>
                  <a:close/>
                </a:path>
                <a:path w="5932170" h="78104">
                  <a:moveTo>
                    <a:pt x="1943099" y="25907"/>
                  </a:moveTo>
                  <a:lnTo>
                    <a:pt x="1917192" y="25907"/>
                  </a:lnTo>
                  <a:lnTo>
                    <a:pt x="1917192" y="51815"/>
                  </a:lnTo>
                  <a:lnTo>
                    <a:pt x="1943099" y="51815"/>
                  </a:lnTo>
                  <a:lnTo>
                    <a:pt x="1943099" y="25907"/>
                  </a:lnTo>
                  <a:close/>
                </a:path>
                <a:path w="5932170" h="78104">
                  <a:moveTo>
                    <a:pt x="1994916" y="25907"/>
                  </a:moveTo>
                  <a:lnTo>
                    <a:pt x="1969008" y="25907"/>
                  </a:lnTo>
                  <a:lnTo>
                    <a:pt x="1969008" y="51815"/>
                  </a:lnTo>
                  <a:lnTo>
                    <a:pt x="1994916" y="51815"/>
                  </a:lnTo>
                  <a:lnTo>
                    <a:pt x="1994916" y="25907"/>
                  </a:lnTo>
                  <a:close/>
                </a:path>
                <a:path w="5932170" h="78104">
                  <a:moveTo>
                    <a:pt x="2046732" y="25907"/>
                  </a:moveTo>
                  <a:lnTo>
                    <a:pt x="2020823" y="25907"/>
                  </a:lnTo>
                  <a:lnTo>
                    <a:pt x="2020823" y="51815"/>
                  </a:lnTo>
                  <a:lnTo>
                    <a:pt x="2046732" y="51815"/>
                  </a:lnTo>
                  <a:lnTo>
                    <a:pt x="2046732" y="25907"/>
                  </a:lnTo>
                  <a:close/>
                </a:path>
                <a:path w="5932170" h="78104">
                  <a:moveTo>
                    <a:pt x="2098547" y="25907"/>
                  </a:moveTo>
                  <a:lnTo>
                    <a:pt x="2072640" y="25907"/>
                  </a:lnTo>
                  <a:lnTo>
                    <a:pt x="2072640" y="51815"/>
                  </a:lnTo>
                  <a:lnTo>
                    <a:pt x="2098547" y="51815"/>
                  </a:lnTo>
                  <a:lnTo>
                    <a:pt x="2098547" y="25907"/>
                  </a:lnTo>
                  <a:close/>
                </a:path>
                <a:path w="5932170" h="78104">
                  <a:moveTo>
                    <a:pt x="2150363" y="25907"/>
                  </a:moveTo>
                  <a:lnTo>
                    <a:pt x="2124456" y="25907"/>
                  </a:lnTo>
                  <a:lnTo>
                    <a:pt x="2124456" y="51815"/>
                  </a:lnTo>
                  <a:lnTo>
                    <a:pt x="2150363" y="51815"/>
                  </a:lnTo>
                  <a:lnTo>
                    <a:pt x="2150363" y="25907"/>
                  </a:lnTo>
                  <a:close/>
                </a:path>
                <a:path w="5932170" h="78104">
                  <a:moveTo>
                    <a:pt x="2202180" y="25907"/>
                  </a:moveTo>
                  <a:lnTo>
                    <a:pt x="2176272" y="25907"/>
                  </a:lnTo>
                  <a:lnTo>
                    <a:pt x="2176272" y="51815"/>
                  </a:lnTo>
                  <a:lnTo>
                    <a:pt x="2202180" y="51815"/>
                  </a:lnTo>
                  <a:lnTo>
                    <a:pt x="2202180" y="25907"/>
                  </a:lnTo>
                  <a:close/>
                </a:path>
                <a:path w="5932170" h="78104">
                  <a:moveTo>
                    <a:pt x="2253996" y="25907"/>
                  </a:moveTo>
                  <a:lnTo>
                    <a:pt x="2228087" y="25907"/>
                  </a:lnTo>
                  <a:lnTo>
                    <a:pt x="2228087" y="51815"/>
                  </a:lnTo>
                  <a:lnTo>
                    <a:pt x="2253996" y="51815"/>
                  </a:lnTo>
                  <a:lnTo>
                    <a:pt x="2253996" y="25907"/>
                  </a:lnTo>
                  <a:close/>
                </a:path>
                <a:path w="5932170" h="78104">
                  <a:moveTo>
                    <a:pt x="2305811" y="25907"/>
                  </a:moveTo>
                  <a:lnTo>
                    <a:pt x="2279904" y="25907"/>
                  </a:lnTo>
                  <a:lnTo>
                    <a:pt x="2279904" y="51815"/>
                  </a:lnTo>
                  <a:lnTo>
                    <a:pt x="2305811" y="51815"/>
                  </a:lnTo>
                  <a:lnTo>
                    <a:pt x="2305811" y="25907"/>
                  </a:lnTo>
                  <a:close/>
                </a:path>
                <a:path w="5932170" h="78104">
                  <a:moveTo>
                    <a:pt x="2357628" y="25907"/>
                  </a:moveTo>
                  <a:lnTo>
                    <a:pt x="2331720" y="25907"/>
                  </a:lnTo>
                  <a:lnTo>
                    <a:pt x="2331720" y="51815"/>
                  </a:lnTo>
                  <a:lnTo>
                    <a:pt x="2357628" y="51815"/>
                  </a:lnTo>
                  <a:lnTo>
                    <a:pt x="2357628" y="25907"/>
                  </a:lnTo>
                  <a:close/>
                </a:path>
                <a:path w="5932170" h="78104">
                  <a:moveTo>
                    <a:pt x="2409444" y="25907"/>
                  </a:moveTo>
                  <a:lnTo>
                    <a:pt x="2383535" y="25907"/>
                  </a:lnTo>
                  <a:lnTo>
                    <a:pt x="2383535" y="51815"/>
                  </a:lnTo>
                  <a:lnTo>
                    <a:pt x="2409444" y="51815"/>
                  </a:lnTo>
                  <a:lnTo>
                    <a:pt x="2409444" y="25907"/>
                  </a:lnTo>
                  <a:close/>
                </a:path>
                <a:path w="5932170" h="78104">
                  <a:moveTo>
                    <a:pt x="2461260" y="25907"/>
                  </a:moveTo>
                  <a:lnTo>
                    <a:pt x="2435351" y="25907"/>
                  </a:lnTo>
                  <a:lnTo>
                    <a:pt x="2435351" y="51815"/>
                  </a:lnTo>
                  <a:lnTo>
                    <a:pt x="2461260" y="51815"/>
                  </a:lnTo>
                  <a:lnTo>
                    <a:pt x="2461260" y="25907"/>
                  </a:lnTo>
                  <a:close/>
                </a:path>
                <a:path w="5932170" h="78104">
                  <a:moveTo>
                    <a:pt x="2513075" y="25907"/>
                  </a:moveTo>
                  <a:lnTo>
                    <a:pt x="2487168" y="25907"/>
                  </a:lnTo>
                  <a:lnTo>
                    <a:pt x="2487168" y="51815"/>
                  </a:lnTo>
                  <a:lnTo>
                    <a:pt x="2513075" y="51815"/>
                  </a:lnTo>
                  <a:lnTo>
                    <a:pt x="2513075" y="25907"/>
                  </a:lnTo>
                  <a:close/>
                </a:path>
                <a:path w="5932170" h="78104">
                  <a:moveTo>
                    <a:pt x="2564892" y="25907"/>
                  </a:moveTo>
                  <a:lnTo>
                    <a:pt x="2538984" y="25907"/>
                  </a:lnTo>
                  <a:lnTo>
                    <a:pt x="2538984" y="51815"/>
                  </a:lnTo>
                  <a:lnTo>
                    <a:pt x="2564892" y="51815"/>
                  </a:lnTo>
                  <a:lnTo>
                    <a:pt x="2564892" y="25907"/>
                  </a:lnTo>
                  <a:close/>
                </a:path>
                <a:path w="5932170" h="78104">
                  <a:moveTo>
                    <a:pt x="2616708" y="25907"/>
                  </a:moveTo>
                  <a:lnTo>
                    <a:pt x="2590799" y="25907"/>
                  </a:lnTo>
                  <a:lnTo>
                    <a:pt x="2590799" y="51815"/>
                  </a:lnTo>
                  <a:lnTo>
                    <a:pt x="2616708" y="51815"/>
                  </a:lnTo>
                  <a:lnTo>
                    <a:pt x="2616708" y="25907"/>
                  </a:lnTo>
                  <a:close/>
                </a:path>
                <a:path w="5932170" h="78104">
                  <a:moveTo>
                    <a:pt x="2668523" y="25907"/>
                  </a:moveTo>
                  <a:lnTo>
                    <a:pt x="2642616" y="25907"/>
                  </a:lnTo>
                  <a:lnTo>
                    <a:pt x="2642616" y="51815"/>
                  </a:lnTo>
                  <a:lnTo>
                    <a:pt x="2668523" y="51815"/>
                  </a:lnTo>
                  <a:lnTo>
                    <a:pt x="2668523" y="25907"/>
                  </a:lnTo>
                  <a:close/>
                </a:path>
                <a:path w="5932170" h="78104">
                  <a:moveTo>
                    <a:pt x="2720340" y="25907"/>
                  </a:moveTo>
                  <a:lnTo>
                    <a:pt x="2694432" y="25907"/>
                  </a:lnTo>
                  <a:lnTo>
                    <a:pt x="2694432" y="51815"/>
                  </a:lnTo>
                  <a:lnTo>
                    <a:pt x="2720340" y="51815"/>
                  </a:lnTo>
                  <a:lnTo>
                    <a:pt x="2720340" y="25907"/>
                  </a:lnTo>
                  <a:close/>
                </a:path>
                <a:path w="5932170" h="78104">
                  <a:moveTo>
                    <a:pt x="2772156" y="25907"/>
                  </a:moveTo>
                  <a:lnTo>
                    <a:pt x="2746247" y="25907"/>
                  </a:lnTo>
                  <a:lnTo>
                    <a:pt x="2746247" y="51815"/>
                  </a:lnTo>
                  <a:lnTo>
                    <a:pt x="2772156" y="51815"/>
                  </a:lnTo>
                  <a:lnTo>
                    <a:pt x="2772156" y="25907"/>
                  </a:lnTo>
                  <a:close/>
                </a:path>
                <a:path w="5932170" h="78104">
                  <a:moveTo>
                    <a:pt x="2823972" y="25907"/>
                  </a:moveTo>
                  <a:lnTo>
                    <a:pt x="2798063" y="25907"/>
                  </a:lnTo>
                  <a:lnTo>
                    <a:pt x="2798063" y="51815"/>
                  </a:lnTo>
                  <a:lnTo>
                    <a:pt x="2823972" y="51815"/>
                  </a:lnTo>
                  <a:lnTo>
                    <a:pt x="2823972" y="25907"/>
                  </a:lnTo>
                  <a:close/>
                </a:path>
                <a:path w="5932170" h="78104">
                  <a:moveTo>
                    <a:pt x="2875787" y="25907"/>
                  </a:moveTo>
                  <a:lnTo>
                    <a:pt x="2849880" y="25907"/>
                  </a:lnTo>
                  <a:lnTo>
                    <a:pt x="2849880" y="51815"/>
                  </a:lnTo>
                  <a:lnTo>
                    <a:pt x="2875787" y="51815"/>
                  </a:lnTo>
                  <a:lnTo>
                    <a:pt x="2875787" y="25907"/>
                  </a:lnTo>
                  <a:close/>
                </a:path>
                <a:path w="5932170" h="78104">
                  <a:moveTo>
                    <a:pt x="2927604" y="25907"/>
                  </a:moveTo>
                  <a:lnTo>
                    <a:pt x="2901696" y="25907"/>
                  </a:lnTo>
                  <a:lnTo>
                    <a:pt x="2901696" y="51815"/>
                  </a:lnTo>
                  <a:lnTo>
                    <a:pt x="2927604" y="51815"/>
                  </a:lnTo>
                  <a:lnTo>
                    <a:pt x="2927604" y="25907"/>
                  </a:lnTo>
                  <a:close/>
                </a:path>
                <a:path w="5932170" h="78104">
                  <a:moveTo>
                    <a:pt x="2979420" y="25907"/>
                  </a:moveTo>
                  <a:lnTo>
                    <a:pt x="2953511" y="25907"/>
                  </a:lnTo>
                  <a:lnTo>
                    <a:pt x="2953511" y="51815"/>
                  </a:lnTo>
                  <a:lnTo>
                    <a:pt x="2979420" y="51815"/>
                  </a:lnTo>
                  <a:lnTo>
                    <a:pt x="2979420" y="25907"/>
                  </a:lnTo>
                  <a:close/>
                </a:path>
                <a:path w="5932170" h="78104">
                  <a:moveTo>
                    <a:pt x="3031235" y="25907"/>
                  </a:moveTo>
                  <a:lnTo>
                    <a:pt x="3005328" y="25907"/>
                  </a:lnTo>
                  <a:lnTo>
                    <a:pt x="3005328" y="51815"/>
                  </a:lnTo>
                  <a:lnTo>
                    <a:pt x="3031235" y="51815"/>
                  </a:lnTo>
                  <a:lnTo>
                    <a:pt x="3031235" y="25907"/>
                  </a:lnTo>
                  <a:close/>
                </a:path>
                <a:path w="5932170" h="78104">
                  <a:moveTo>
                    <a:pt x="3083051" y="25907"/>
                  </a:moveTo>
                  <a:lnTo>
                    <a:pt x="3057144" y="25907"/>
                  </a:lnTo>
                  <a:lnTo>
                    <a:pt x="3057144" y="51815"/>
                  </a:lnTo>
                  <a:lnTo>
                    <a:pt x="3083051" y="51815"/>
                  </a:lnTo>
                  <a:lnTo>
                    <a:pt x="3083051" y="25907"/>
                  </a:lnTo>
                  <a:close/>
                </a:path>
                <a:path w="5932170" h="78104">
                  <a:moveTo>
                    <a:pt x="3134868" y="25907"/>
                  </a:moveTo>
                  <a:lnTo>
                    <a:pt x="3108960" y="25907"/>
                  </a:lnTo>
                  <a:lnTo>
                    <a:pt x="3108960" y="51815"/>
                  </a:lnTo>
                  <a:lnTo>
                    <a:pt x="3134868" y="51815"/>
                  </a:lnTo>
                  <a:lnTo>
                    <a:pt x="3134868" y="25907"/>
                  </a:lnTo>
                  <a:close/>
                </a:path>
                <a:path w="5932170" h="78104">
                  <a:moveTo>
                    <a:pt x="3186684" y="25907"/>
                  </a:moveTo>
                  <a:lnTo>
                    <a:pt x="3160775" y="25907"/>
                  </a:lnTo>
                  <a:lnTo>
                    <a:pt x="3160775" y="51815"/>
                  </a:lnTo>
                  <a:lnTo>
                    <a:pt x="3186684" y="51815"/>
                  </a:lnTo>
                  <a:lnTo>
                    <a:pt x="3186684" y="25907"/>
                  </a:lnTo>
                  <a:close/>
                </a:path>
                <a:path w="5932170" h="78104">
                  <a:moveTo>
                    <a:pt x="3238499" y="25907"/>
                  </a:moveTo>
                  <a:lnTo>
                    <a:pt x="3212592" y="25907"/>
                  </a:lnTo>
                  <a:lnTo>
                    <a:pt x="3212592" y="51815"/>
                  </a:lnTo>
                  <a:lnTo>
                    <a:pt x="3238499" y="51815"/>
                  </a:lnTo>
                  <a:lnTo>
                    <a:pt x="3238499" y="25907"/>
                  </a:lnTo>
                  <a:close/>
                </a:path>
                <a:path w="5932170" h="78104">
                  <a:moveTo>
                    <a:pt x="3290316" y="25907"/>
                  </a:moveTo>
                  <a:lnTo>
                    <a:pt x="3264407" y="25907"/>
                  </a:lnTo>
                  <a:lnTo>
                    <a:pt x="3264407" y="51815"/>
                  </a:lnTo>
                  <a:lnTo>
                    <a:pt x="3290316" y="51815"/>
                  </a:lnTo>
                  <a:lnTo>
                    <a:pt x="3290316" y="25907"/>
                  </a:lnTo>
                  <a:close/>
                </a:path>
                <a:path w="5932170" h="78104">
                  <a:moveTo>
                    <a:pt x="3342131" y="25907"/>
                  </a:moveTo>
                  <a:lnTo>
                    <a:pt x="3316224" y="25907"/>
                  </a:lnTo>
                  <a:lnTo>
                    <a:pt x="3316224" y="51815"/>
                  </a:lnTo>
                  <a:lnTo>
                    <a:pt x="3342131" y="51815"/>
                  </a:lnTo>
                  <a:lnTo>
                    <a:pt x="3342131" y="25907"/>
                  </a:lnTo>
                  <a:close/>
                </a:path>
                <a:path w="5932170" h="78104">
                  <a:moveTo>
                    <a:pt x="3393948" y="25907"/>
                  </a:moveTo>
                  <a:lnTo>
                    <a:pt x="3368040" y="25907"/>
                  </a:lnTo>
                  <a:lnTo>
                    <a:pt x="3368040" y="51815"/>
                  </a:lnTo>
                  <a:lnTo>
                    <a:pt x="3393948" y="51815"/>
                  </a:lnTo>
                  <a:lnTo>
                    <a:pt x="3393948" y="25907"/>
                  </a:lnTo>
                  <a:close/>
                </a:path>
                <a:path w="5932170" h="78104">
                  <a:moveTo>
                    <a:pt x="3445763" y="25907"/>
                  </a:moveTo>
                  <a:lnTo>
                    <a:pt x="3419855" y="25907"/>
                  </a:lnTo>
                  <a:lnTo>
                    <a:pt x="3419855" y="51815"/>
                  </a:lnTo>
                  <a:lnTo>
                    <a:pt x="3445763" y="51815"/>
                  </a:lnTo>
                  <a:lnTo>
                    <a:pt x="3445763" y="25907"/>
                  </a:lnTo>
                  <a:close/>
                </a:path>
                <a:path w="5932170" h="78104">
                  <a:moveTo>
                    <a:pt x="3497579" y="25907"/>
                  </a:moveTo>
                  <a:lnTo>
                    <a:pt x="3471672" y="25907"/>
                  </a:lnTo>
                  <a:lnTo>
                    <a:pt x="3471672" y="51815"/>
                  </a:lnTo>
                  <a:lnTo>
                    <a:pt x="3497579" y="51815"/>
                  </a:lnTo>
                  <a:lnTo>
                    <a:pt x="3497579" y="25907"/>
                  </a:lnTo>
                  <a:close/>
                </a:path>
                <a:path w="5932170" h="78104">
                  <a:moveTo>
                    <a:pt x="3549396" y="25907"/>
                  </a:moveTo>
                  <a:lnTo>
                    <a:pt x="3523487" y="25907"/>
                  </a:lnTo>
                  <a:lnTo>
                    <a:pt x="3523487" y="51815"/>
                  </a:lnTo>
                  <a:lnTo>
                    <a:pt x="3549396" y="51815"/>
                  </a:lnTo>
                  <a:lnTo>
                    <a:pt x="3549396" y="25907"/>
                  </a:lnTo>
                  <a:close/>
                </a:path>
                <a:path w="5932170" h="78104">
                  <a:moveTo>
                    <a:pt x="3601211" y="25907"/>
                  </a:moveTo>
                  <a:lnTo>
                    <a:pt x="3575304" y="25907"/>
                  </a:lnTo>
                  <a:lnTo>
                    <a:pt x="3575304" y="51815"/>
                  </a:lnTo>
                  <a:lnTo>
                    <a:pt x="3601211" y="51815"/>
                  </a:lnTo>
                  <a:lnTo>
                    <a:pt x="3601211" y="25907"/>
                  </a:lnTo>
                  <a:close/>
                </a:path>
                <a:path w="5932170" h="78104">
                  <a:moveTo>
                    <a:pt x="3653028" y="25907"/>
                  </a:moveTo>
                  <a:lnTo>
                    <a:pt x="3627120" y="25907"/>
                  </a:lnTo>
                  <a:lnTo>
                    <a:pt x="3627120" y="51815"/>
                  </a:lnTo>
                  <a:lnTo>
                    <a:pt x="3653028" y="51815"/>
                  </a:lnTo>
                  <a:lnTo>
                    <a:pt x="3653028" y="25907"/>
                  </a:lnTo>
                  <a:close/>
                </a:path>
                <a:path w="5932170" h="78104">
                  <a:moveTo>
                    <a:pt x="3704844" y="25907"/>
                  </a:moveTo>
                  <a:lnTo>
                    <a:pt x="3678935" y="25907"/>
                  </a:lnTo>
                  <a:lnTo>
                    <a:pt x="3678935" y="51815"/>
                  </a:lnTo>
                  <a:lnTo>
                    <a:pt x="3704844" y="51815"/>
                  </a:lnTo>
                  <a:lnTo>
                    <a:pt x="3704844" y="25907"/>
                  </a:lnTo>
                  <a:close/>
                </a:path>
                <a:path w="5932170" h="78104">
                  <a:moveTo>
                    <a:pt x="3756659" y="25907"/>
                  </a:moveTo>
                  <a:lnTo>
                    <a:pt x="3730752" y="25907"/>
                  </a:lnTo>
                  <a:lnTo>
                    <a:pt x="3730752" y="51815"/>
                  </a:lnTo>
                  <a:lnTo>
                    <a:pt x="3756659" y="51815"/>
                  </a:lnTo>
                  <a:lnTo>
                    <a:pt x="3756659" y="25907"/>
                  </a:lnTo>
                  <a:close/>
                </a:path>
                <a:path w="5932170" h="78104">
                  <a:moveTo>
                    <a:pt x="3808476" y="25907"/>
                  </a:moveTo>
                  <a:lnTo>
                    <a:pt x="3782568" y="25907"/>
                  </a:lnTo>
                  <a:lnTo>
                    <a:pt x="3782568" y="51815"/>
                  </a:lnTo>
                  <a:lnTo>
                    <a:pt x="3808476" y="51815"/>
                  </a:lnTo>
                  <a:lnTo>
                    <a:pt x="3808476" y="25907"/>
                  </a:lnTo>
                  <a:close/>
                </a:path>
                <a:path w="5932170" h="78104">
                  <a:moveTo>
                    <a:pt x="3860292" y="25907"/>
                  </a:moveTo>
                  <a:lnTo>
                    <a:pt x="3834383" y="25907"/>
                  </a:lnTo>
                  <a:lnTo>
                    <a:pt x="3834383" y="51815"/>
                  </a:lnTo>
                  <a:lnTo>
                    <a:pt x="3860292" y="51815"/>
                  </a:lnTo>
                  <a:lnTo>
                    <a:pt x="3860292" y="25907"/>
                  </a:lnTo>
                  <a:close/>
                </a:path>
                <a:path w="5932170" h="78104">
                  <a:moveTo>
                    <a:pt x="3912107" y="25907"/>
                  </a:moveTo>
                  <a:lnTo>
                    <a:pt x="3886200" y="25907"/>
                  </a:lnTo>
                  <a:lnTo>
                    <a:pt x="3886200" y="51815"/>
                  </a:lnTo>
                  <a:lnTo>
                    <a:pt x="3912107" y="51815"/>
                  </a:lnTo>
                  <a:lnTo>
                    <a:pt x="3912107" y="25907"/>
                  </a:lnTo>
                  <a:close/>
                </a:path>
                <a:path w="5932170" h="78104">
                  <a:moveTo>
                    <a:pt x="3963924" y="25907"/>
                  </a:moveTo>
                  <a:lnTo>
                    <a:pt x="3938016" y="25907"/>
                  </a:lnTo>
                  <a:lnTo>
                    <a:pt x="3938016" y="51815"/>
                  </a:lnTo>
                  <a:lnTo>
                    <a:pt x="3963924" y="51815"/>
                  </a:lnTo>
                  <a:lnTo>
                    <a:pt x="3963924" y="25907"/>
                  </a:lnTo>
                  <a:close/>
                </a:path>
                <a:path w="5932170" h="78104">
                  <a:moveTo>
                    <a:pt x="4015740" y="25907"/>
                  </a:moveTo>
                  <a:lnTo>
                    <a:pt x="3989831" y="25907"/>
                  </a:lnTo>
                  <a:lnTo>
                    <a:pt x="3989831" y="51815"/>
                  </a:lnTo>
                  <a:lnTo>
                    <a:pt x="4015740" y="51815"/>
                  </a:lnTo>
                  <a:lnTo>
                    <a:pt x="4015740" y="25907"/>
                  </a:lnTo>
                  <a:close/>
                </a:path>
                <a:path w="5932170" h="78104">
                  <a:moveTo>
                    <a:pt x="4067555" y="25907"/>
                  </a:moveTo>
                  <a:lnTo>
                    <a:pt x="4041648" y="25907"/>
                  </a:lnTo>
                  <a:lnTo>
                    <a:pt x="4041648" y="51815"/>
                  </a:lnTo>
                  <a:lnTo>
                    <a:pt x="4067555" y="51815"/>
                  </a:lnTo>
                  <a:lnTo>
                    <a:pt x="4067555" y="25907"/>
                  </a:lnTo>
                  <a:close/>
                </a:path>
                <a:path w="5932170" h="78104">
                  <a:moveTo>
                    <a:pt x="4119372" y="25907"/>
                  </a:moveTo>
                  <a:lnTo>
                    <a:pt x="4093463" y="25907"/>
                  </a:lnTo>
                  <a:lnTo>
                    <a:pt x="4093463" y="51815"/>
                  </a:lnTo>
                  <a:lnTo>
                    <a:pt x="4119372" y="51815"/>
                  </a:lnTo>
                  <a:lnTo>
                    <a:pt x="4119372" y="25907"/>
                  </a:lnTo>
                  <a:close/>
                </a:path>
                <a:path w="5932170" h="78104">
                  <a:moveTo>
                    <a:pt x="4171187" y="25907"/>
                  </a:moveTo>
                  <a:lnTo>
                    <a:pt x="4145279" y="25907"/>
                  </a:lnTo>
                  <a:lnTo>
                    <a:pt x="4145279" y="51815"/>
                  </a:lnTo>
                  <a:lnTo>
                    <a:pt x="4171187" y="51815"/>
                  </a:lnTo>
                  <a:lnTo>
                    <a:pt x="4171187" y="25907"/>
                  </a:lnTo>
                  <a:close/>
                </a:path>
                <a:path w="5932170" h="78104">
                  <a:moveTo>
                    <a:pt x="4223004" y="25907"/>
                  </a:moveTo>
                  <a:lnTo>
                    <a:pt x="4197096" y="25907"/>
                  </a:lnTo>
                  <a:lnTo>
                    <a:pt x="4197096" y="51815"/>
                  </a:lnTo>
                  <a:lnTo>
                    <a:pt x="4223004" y="51815"/>
                  </a:lnTo>
                  <a:lnTo>
                    <a:pt x="4223004" y="25907"/>
                  </a:lnTo>
                  <a:close/>
                </a:path>
                <a:path w="5932170" h="78104">
                  <a:moveTo>
                    <a:pt x="4274820" y="25907"/>
                  </a:moveTo>
                  <a:lnTo>
                    <a:pt x="4248911" y="25907"/>
                  </a:lnTo>
                  <a:lnTo>
                    <a:pt x="4248911" y="51815"/>
                  </a:lnTo>
                  <a:lnTo>
                    <a:pt x="4274820" y="51815"/>
                  </a:lnTo>
                  <a:lnTo>
                    <a:pt x="4274820" y="25907"/>
                  </a:lnTo>
                  <a:close/>
                </a:path>
                <a:path w="5932170" h="78104">
                  <a:moveTo>
                    <a:pt x="4326635" y="25907"/>
                  </a:moveTo>
                  <a:lnTo>
                    <a:pt x="4300728" y="25907"/>
                  </a:lnTo>
                  <a:lnTo>
                    <a:pt x="4300728" y="51815"/>
                  </a:lnTo>
                  <a:lnTo>
                    <a:pt x="4326635" y="51815"/>
                  </a:lnTo>
                  <a:lnTo>
                    <a:pt x="4326635" y="25907"/>
                  </a:lnTo>
                  <a:close/>
                </a:path>
                <a:path w="5932170" h="78104">
                  <a:moveTo>
                    <a:pt x="4378452" y="25907"/>
                  </a:moveTo>
                  <a:lnTo>
                    <a:pt x="4352544" y="25907"/>
                  </a:lnTo>
                  <a:lnTo>
                    <a:pt x="4352544" y="51815"/>
                  </a:lnTo>
                  <a:lnTo>
                    <a:pt x="4378452" y="51815"/>
                  </a:lnTo>
                  <a:lnTo>
                    <a:pt x="4378452" y="25907"/>
                  </a:lnTo>
                  <a:close/>
                </a:path>
                <a:path w="5932170" h="78104">
                  <a:moveTo>
                    <a:pt x="4430268" y="25907"/>
                  </a:moveTo>
                  <a:lnTo>
                    <a:pt x="4404359" y="25907"/>
                  </a:lnTo>
                  <a:lnTo>
                    <a:pt x="4404359" y="51815"/>
                  </a:lnTo>
                  <a:lnTo>
                    <a:pt x="4430268" y="51815"/>
                  </a:lnTo>
                  <a:lnTo>
                    <a:pt x="4430268" y="25907"/>
                  </a:lnTo>
                  <a:close/>
                </a:path>
                <a:path w="5932170" h="78104">
                  <a:moveTo>
                    <a:pt x="4482083" y="25907"/>
                  </a:moveTo>
                  <a:lnTo>
                    <a:pt x="4456176" y="25907"/>
                  </a:lnTo>
                  <a:lnTo>
                    <a:pt x="4456176" y="51815"/>
                  </a:lnTo>
                  <a:lnTo>
                    <a:pt x="4482083" y="51815"/>
                  </a:lnTo>
                  <a:lnTo>
                    <a:pt x="4482083" y="25907"/>
                  </a:lnTo>
                  <a:close/>
                </a:path>
                <a:path w="5932170" h="78104">
                  <a:moveTo>
                    <a:pt x="4533900" y="25907"/>
                  </a:moveTo>
                  <a:lnTo>
                    <a:pt x="4507992" y="25907"/>
                  </a:lnTo>
                  <a:lnTo>
                    <a:pt x="4507992" y="51815"/>
                  </a:lnTo>
                  <a:lnTo>
                    <a:pt x="4533900" y="51815"/>
                  </a:lnTo>
                  <a:lnTo>
                    <a:pt x="4533900" y="25907"/>
                  </a:lnTo>
                  <a:close/>
                </a:path>
                <a:path w="5932170" h="78104">
                  <a:moveTo>
                    <a:pt x="4585716" y="25907"/>
                  </a:moveTo>
                  <a:lnTo>
                    <a:pt x="4559808" y="25907"/>
                  </a:lnTo>
                  <a:lnTo>
                    <a:pt x="4559808" y="51815"/>
                  </a:lnTo>
                  <a:lnTo>
                    <a:pt x="4585716" y="51815"/>
                  </a:lnTo>
                  <a:lnTo>
                    <a:pt x="4585716" y="25907"/>
                  </a:lnTo>
                  <a:close/>
                </a:path>
                <a:path w="5932170" h="78104">
                  <a:moveTo>
                    <a:pt x="4637532" y="25907"/>
                  </a:moveTo>
                  <a:lnTo>
                    <a:pt x="4611624" y="25907"/>
                  </a:lnTo>
                  <a:lnTo>
                    <a:pt x="4611624" y="51815"/>
                  </a:lnTo>
                  <a:lnTo>
                    <a:pt x="4637532" y="51815"/>
                  </a:lnTo>
                  <a:lnTo>
                    <a:pt x="4637532" y="25907"/>
                  </a:lnTo>
                  <a:close/>
                </a:path>
                <a:path w="5932170" h="78104">
                  <a:moveTo>
                    <a:pt x="4689348" y="25907"/>
                  </a:moveTo>
                  <a:lnTo>
                    <a:pt x="4663440" y="25907"/>
                  </a:lnTo>
                  <a:lnTo>
                    <a:pt x="4663440" y="51815"/>
                  </a:lnTo>
                  <a:lnTo>
                    <a:pt x="4689348" y="51815"/>
                  </a:lnTo>
                  <a:lnTo>
                    <a:pt x="4689348" y="25907"/>
                  </a:lnTo>
                  <a:close/>
                </a:path>
                <a:path w="5932170" h="78104">
                  <a:moveTo>
                    <a:pt x="4741164" y="25907"/>
                  </a:moveTo>
                  <a:lnTo>
                    <a:pt x="4715256" y="25907"/>
                  </a:lnTo>
                  <a:lnTo>
                    <a:pt x="4715256" y="51815"/>
                  </a:lnTo>
                  <a:lnTo>
                    <a:pt x="4741164" y="51815"/>
                  </a:lnTo>
                  <a:lnTo>
                    <a:pt x="4741164" y="25907"/>
                  </a:lnTo>
                  <a:close/>
                </a:path>
                <a:path w="5932170" h="78104">
                  <a:moveTo>
                    <a:pt x="4792980" y="25907"/>
                  </a:moveTo>
                  <a:lnTo>
                    <a:pt x="4767072" y="25907"/>
                  </a:lnTo>
                  <a:lnTo>
                    <a:pt x="4767072" y="51815"/>
                  </a:lnTo>
                  <a:lnTo>
                    <a:pt x="4792980" y="51815"/>
                  </a:lnTo>
                  <a:lnTo>
                    <a:pt x="4792980" y="25907"/>
                  </a:lnTo>
                  <a:close/>
                </a:path>
                <a:path w="5932170" h="78104">
                  <a:moveTo>
                    <a:pt x="4844796" y="25907"/>
                  </a:moveTo>
                  <a:lnTo>
                    <a:pt x="4818888" y="25907"/>
                  </a:lnTo>
                  <a:lnTo>
                    <a:pt x="4818888" y="51815"/>
                  </a:lnTo>
                  <a:lnTo>
                    <a:pt x="4844796" y="51815"/>
                  </a:lnTo>
                  <a:lnTo>
                    <a:pt x="4844796" y="25907"/>
                  </a:lnTo>
                  <a:close/>
                </a:path>
                <a:path w="5932170" h="78104">
                  <a:moveTo>
                    <a:pt x="4896612" y="25907"/>
                  </a:moveTo>
                  <a:lnTo>
                    <a:pt x="4870704" y="25907"/>
                  </a:lnTo>
                  <a:lnTo>
                    <a:pt x="4870704" y="51815"/>
                  </a:lnTo>
                  <a:lnTo>
                    <a:pt x="4896612" y="51815"/>
                  </a:lnTo>
                  <a:lnTo>
                    <a:pt x="4896612" y="25907"/>
                  </a:lnTo>
                  <a:close/>
                </a:path>
                <a:path w="5932170" h="78104">
                  <a:moveTo>
                    <a:pt x="4948428" y="25907"/>
                  </a:moveTo>
                  <a:lnTo>
                    <a:pt x="4922520" y="25907"/>
                  </a:lnTo>
                  <a:lnTo>
                    <a:pt x="4922520" y="51815"/>
                  </a:lnTo>
                  <a:lnTo>
                    <a:pt x="4948428" y="51815"/>
                  </a:lnTo>
                  <a:lnTo>
                    <a:pt x="4948428" y="25907"/>
                  </a:lnTo>
                  <a:close/>
                </a:path>
                <a:path w="5932170" h="78104">
                  <a:moveTo>
                    <a:pt x="5000244" y="25907"/>
                  </a:moveTo>
                  <a:lnTo>
                    <a:pt x="4974336" y="25907"/>
                  </a:lnTo>
                  <a:lnTo>
                    <a:pt x="4974336" y="51815"/>
                  </a:lnTo>
                  <a:lnTo>
                    <a:pt x="5000244" y="51815"/>
                  </a:lnTo>
                  <a:lnTo>
                    <a:pt x="5000244" y="25907"/>
                  </a:lnTo>
                  <a:close/>
                </a:path>
                <a:path w="5932170" h="78104">
                  <a:moveTo>
                    <a:pt x="5052060" y="25907"/>
                  </a:moveTo>
                  <a:lnTo>
                    <a:pt x="5026152" y="25907"/>
                  </a:lnTo>
                  <a:lnTo>
                    <a:pt x="5026152" y="51815"/>
                  </a:lnTo>
                  <a:lnTo>
                    <a:pt x="5052060" y="51815"/>
                  </a:lnTo>
                  <a:lnTo>
                    <a:pt x="5052060" y="25907"/>
                  </a:lnTo>
                  <a:close/>
                </a:path>
                <a:path w="5932170" h="78104">
                  <a:moveTo>
                    <a:pt x="5103876" y="25907"/>
                  </a:moveTo>
                  <a:lnTo>
                    <a:pt x="5077968" y="25907"/>
                  </a:lnTo>
                  <a:lnTo>
                    <a:pt x="5077968" y="51815"/>
                  </a:lnTo>
                  <a:lnTo>
                    <a:pt x="5103876" y="51815"/>
                  </a:lnTo>
                  <a:lnTo>
                    <a:pt x="5103876" y="25907"/>
                  </a:lnTo>
                  <a:close/>
                </a:path>
                <a:path w="5932170" h="78104">
                  <a:moveTo>
                    <a:pt x="5155692" y="25907"/>
                  </a:moveTo>
                  <a:lnTo>
                    <a:pt x="5129784" y="25907"/>
                  </a:lnTo>
                  <a:lnTo>
                    <a:pt x="5129784" y="51815"/>
                  </a:lnTo>
                  <a:lnTo>
                    <a:pt x="5155692" y="51815"/>
                  </a:lnTo>
                  <a:lnTo>
                    <a:pt x="5155692" y="25907"/>
                  </a:lnTo>
                  <a:close/>
                </a:path>
                <a:path w="5932170" h="78104">
                  <a:moveTo>
                    <a:pt x="5207508" y="25907"/>
                  </a:moveTo>
                  <a:lnTo>
                    <a:pt x="5181600" y="25907"/>
                  </a:lnTo>
                  <a:lnTo>
                    <a:pt x="5181600" y="51815"/>
                  </a:lnTo>
                  <a:lnTo>
                    <a:pt x="5207508" y="51815"/>
                  </a:lnTo>
                  <a:lnTo>
                    <a:pt x="5207508" y="25907"/>
                  </a:lnTo>
                  <a:close/>
                </a:path>
                <a:path w="5932170" h="78104">
                  <a:moveTo>
                    <a:pt x="5259324" y="25907"/>
                  </a:moveTo>
                  <a:lnTo>
                    <a:pt x="5233416" y="25907"/>
                  </a:lnTo>
                  <a:lnTo>
                    <a:pt x="5233416" y="51815"/>
                  </a:lnTo>
                  <a:lnTo>
                    <a:pt x="5259324" y="51815"/>
                  </a:lnTo>
                  <a:lnTo>
                    <a:pt x="5259324" y="25907"/>
                  </a:lnTo>
                  <a:close/>
                </a:path>
                <a:path w="5932170" h="78104">
                  <a:moveTo>
                    <a:pt x="5311140" y="25907"/>
                  </a:moveTo>
                  <a:lnTo>
                    <a:pt x="5285232" y="25907"/>
                  </a:lnTo>
                  <a:lnTo>
                    <a:pt x="5285232" y="51815"/>
                  </a:lnTo>
                  <a:lnTo>
                    <a:pt x="5311140" y="51815"/>
                  </a:lnTo>
                  <a:lnTo>
                    <a:pt x="5311140" y="25907"/>
                  </a:lnTo>
                  <a:close/>
                </a:path>
                <a:path w="5932170" h="78104">
                  <a:moveTo>
                    <a:pt x="5362956" y="25907"/>
                  </a:moveTo>
                  <a:lnTo>
                    <a:pt x="5337048" y="25907"/>
                  </a:lnTo>
                  <a:lnTo>
                    <a:pt x="5337048" y="51815"/>
                  </a:lnTo>
                  <a:lnTo>
                    <a:pt x="5362956" y="51815"/>
                  </a:lnTo>
                  <a:lnTo>
                    <a:pt x="5362956" y="25907"/>
                  </a:lnTo>
                  <a:close/>
                </a:path>
                <a:path w="5932170" h="78104">
                  <a:moveTo>
                    <a:pt x="5414772" y="25907"/>
                  </a:moveTo>
                  <a:lnTo>
                    <a:pt x="5388864" y="25907"/>
                  </a:lnTo>
                  <a:lnTo>
                    <a:pt x="5388864" y="51815"/>
                  </a:lnTo>
                  <a:lnTo>
                    <a:pt x="5414772" y="51815"/>
                  </a:lnTo>
                  <a:lnTo>
                    <a:pt x="5414772" y="25907"/>
                  </a:lnTo>
                  <a:close/>
                </a:path>
                <a:path w="5932170" h="78104">
                  <a:moveTo>
                    <a:pt x="5466588" y="25907"/>
                  </a:moveTo>
                  <a:lnTo>
                    <a:pt x="5440680" y="25907"/>
                  </a:lnTo>
                  <a:lnTo>
                    <a:pt x="5440680" y="51815"/>
                  </a:lnTo>
                  <a:lnTo>
                    <a:pt x="5466588" y="51815"/>
                  </a:lnTo>
                  <a:lnTo>
                    <a:pt x="5466588" y="25907"/>
                  </a:lnTo>
                  <a:close/>
                </a:path>
                <a:path w="5932170" h="78104">
                  <a:moveTo>
                    <a:pt x="5518404" y="25907"/>
                  </a:moveTo>
                  <a:lnTo>
                    <a:pt x="5492496" y="25907"/>
                  </a:lnTo>
                  <a:lnTo>
                    <a:pt x="5492496" y="51815"/>
                  </a:lnTo>
                  <a:lnTo>
                    <a:pt x="5518404" y="51815"/>
                  </a:lnTo>
                  <a:lnTo>
                    <a:pt x="5518404" y="25907"/>
                  </a:lnTo>
                  <a:close/>
                </a:path>
                <a:path w="5932170" h="78104">
                  <a:moveTo>
                    <a:pt x="5570220" y="25907"/>
                  </a:moveTo>
                  <a:lnTo>
                    <a:pt x="5544312" y="25907"/>
                  </a:lnTo>
                  <a:lnTo>
                    <a:pt x="5544312" y="51815"/>
                  </a:lnTo>
                  <a:lnTo>
                    <a:pt x="5570220" y="51815"/>
                  </a:lnTo>
                  <a:lnTo>
                    <a:pt x="5570220" y="25907"/>
                  </a:lnTo>
                  <a:close/>
                </a:path>
                <a:path w="5932170" h="78104">
                  <a:moveTo>
                    <a:pt x="5622036" y="25907"/>
                  </a:moveTo>
                  <a:lnTo>
                    <a:pt x="5596128" y="25907"/>
                  </a:lnTo>
                  <a:lnTo>
                    <a:pt x="5596128" y="51815"/>
                  </a:lnTo>
                  <a:lnTo>
                    <a:pt x="5622036" y="51815"/>
                  </a:lnTo>
                  <a:lnTo>
                    <a:pt x="5622036" y="25907"/>
                  </a:lnTo>
                  <a:close/>
                </a:path>
                <a:path w="5932170" h="78104">
                  <a:moveTo>
                    <a:pt x="5673852" y="25907"/>
                  </a:moveTo>
                  <a:lnTo>
                    <a:pt x="5647944" y="25907"/>
                  </a:lnTo>
                  <a:lnTo>
                    <a:pt x="5647944" y="51815"/>
                  </a:lnTo>
                  <a:lnTo>
                    <a:pt x="5673852" y="51815"/>
                  </a:lnTo>
                  <a:lnTo>
                    <a:pt x="5673852" y="25907"/>
                  </a:lnTo>
                  <a:close/>
                </a:path>
                <a:path w="5932170" h="78104">
                  <a:moveTo>
                    <a:pt x="5725668" y="25907"/>
                  </a:moveTo>
                  <a:lnTo>
                    <a:pt x="5699760" y="25907"/>
                  </a:lnTo>
                  <a:lnTo>
                    <a:pt x="5699760" y="51815"/>
                  </a:lnTo>
                  <a:lnTo>
                    <a:pt x="5725668" y="51815"/>
                  </a:lnTo>
                  <a:lnTo>
                    <a:pt x="5725668" y="25907"/>
                  </a:lnTo>
                  <a:close/>
                </a:path>
                <a:path w="5932170" h="78104">
                  <a:moveTo>
                    <a:pt x="5777484" y="25907"/>
                  </a:moveTo>
                  <a:lnTo>
                    <a:pt x="5751576" y="25907"/>
                  </a:lnTo>
                  <a:lnTo>
                    <a:pt x="5751576" y="51815"/>
                  </a:lnTo>
                  <a:lnTo>
                    <a:pt x="5777484" y="51815"/>
                  </a:lnTo>
                  <a:lnTo>
                    <a:pt x="5777484" y="25907"/>
                  </a:lnTo>
                  <a:close/>
                </a:path>
                <a:path w="5932170" h="78104">
                  <a:moveTo>
                    <a:pt x="5829300" y="25907"/>
                  </a:moveTo>
                  <a:lnTo>
                    <a:pt x="5803392" y="25907"/>
                  </a:lnTo>
                  <a:lnTo>
                    <a:pt x="5803392" y="51815"/>
                  </a:lnTo>
                  <a:lnTo>
                    <a:pt x="5829300" y="51815"/>
                  </a:lnTo>
                  <a:lnTo>
                    <a:pt x="5829300" y="25907"/>
                  </a:lnTo>
                  <a:close/>
                </a:path>
                <a:path w="5932170" h="78104">
                  <a:moveTo>
                    <a:pt x="5893308" y="0"/>
                  </a:moveTo>
                  <a:lnTo>
                    <a:pt x="5878181" y="3053"/>
                  </a:lnTo>
                  <a:lnTo>
                    <a:pt x="5865828" y="11382"/>
                  </a:lnTo>
                  <a:lnTo>
                    <a:pt x="5857499" y="23735"/>
                  </a:lnTo>
                  <a:lnTo>
                    <a:pt x="5855208" y="35087"/>
                  </a:lnTo>
                  <a:lnTo>
                    <a:pt x="5855208" y="42636"/>
                  </a:lnTo>
                  <a:lnTo>
                    <a:pt x="5857499" y="53988"/>
                  </a:lnTo>
                  <a:lnTo>
                    <a:pt x="5865828" y="66341"/>
                  </a:lnTo>
                  <a:lnTo>
                    <a:pt x="5878181" y="74670"/>
                  </a:lnTo>
                  <a:lnTo>
                    <a:pt x="5893308" y="77724"/>
                  </a:lnTo>
                  <a:lnTo>
                    <a:pt x="5908434" y="74670"/>
                  </a:lnTo>
                  <a:lnTo>
                    <a:pt x="5920787" y="66341"/>
                  </a:lnTo>
                  <a:lnTo>
                    <a:pt x="5929116" y="53988"/>
                  </a:lnTo>
                  <a:lnTo>
                    <a:pt x="5929554" y="51815"/>
                  </a:lnTo>
                  <a:lnTo>
                    <a:pt x="5881116" y="51815"/>
                  </a:lnTo>
                  <a:lnTo>
                    <a:pt x="5881116" y="25907"/>
                  </a:lnTo>
                  <a:lnTo>
                    <a:pt x="5929554" y="25907"/>
                  </a:lnTo>
                  <a:lnTo>
                    <a:pt x="5929116" y="23735"/>
                  </a:lnTo>
                  <a:lnTo>
                    <a:pt x="5920787" y="11382"/>
                  </a:lnTo>
                  <a:lnTo>
                    <a:pt x="5908434" y="3053"/>
                  </a:lnTo>
                  <a:lnTo>
                    <a:pt x="5893308" y="0"/>
                  </a:lnTo>
                  <a:close/>
                </a:path>
                <a:path w="5932170" h="78104">
                  <a:moveTo>
                    <a:pt x="5855208" y="42636"/>
                  </a:moveTo>
                  <a:lnTo>
                    <a:pt x="5855208" y="51815"/>
                  </a:lnTo>
                  <a:lnTo>
                    <a:pt x="5857061" y="51815"/>
                  </a:lnTo>
                  <a:lnTo>
                    <a:pt x="5855208" y="42636"/>
                  </a:lnTo>
                  <a:close/>
                </a:path>
                <a:path w="5932170" h="78104">
                  <a:moveTo>
                    <a:pt x="5929554" y="25907"/>
                  </a:moveTo>
                  <a:lnTo>
                    <a:pt x="5881116" y="25907"/>
                  </a:lnTo>
                  <a:lnTo>
                    <a:pt x="5881116" y="51815"/>
                  </a:lnTo>
                  <a:lnTo>
                    <a:pt x="5929554" y="51815"/>
                  </a:lnTo>
                  <a:lnTo>
                    <a:pt x="5932170" y="38862"/>
                  </a:lnTo>
                  <a:lnTo>
                    <a:pt x="5929554" y="25907"/>
                  </a:lnTo>
                  <a:close/>
                </a:path>
                <a:path w="5932170" h="78104">
                  <a:moveTo>
                    <a:pt x="5855208" y="35087"/>
                  </a:moveTo>
                  <a:lnTo>
                    <a:pt x="5854446" y="38862"/>
                  </a:lnTo>
                  <a:lnTo>
                    <a:pt x="5855208" y="42636"/>
                  </a:lnTo>
                  <a:lnTo>
                    <a:pt x="5855208" y="35087"/>
                  </a:lnTo>
                  <a:close/>
                </a:path>
                <a:path w="5932170" h="78104">
                  <a:moveTo>
                    <a:pt x="5857061" y="25907"/>
                  </a:moveTo>
                  <a:lnTo>
                    <a:pt x="5855208" y="25907"/>
                  </a:lnTo>
                  <a:lnTo>
                    <a:pt x="5855208" y="35087"/>
                  </a:lnTo>
                  <a:lnTo>
                    <a:pt x="5857061" y="259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228343" y="3048000"/>
              <a:ext cx="835660" cy="669290"/>
            </a:xfrm>
            <a:custGeom>
              <a:avLst/>
              <a:gdLst/>
              <a:ahLst/>
              <a:cxnLst/>
              <a:rect l="l" t="t" r="r" b="b"/>
              <a:pathLst>
                <a:path w="835660" h="669289">
                  <a:moveTo>
                    <a:pt x="641731" y="0"/>
                  </a:moveTo>
                  <a:lnTo>
                    <a:pt x="193421" y="0"/>
                  </a:lnTo>
                  <a:lnTo>
                    <a:pt x="0" y="334517"/>
                  </a:lnTo>
                  <a:lnTo>
                    <a:pt x="193421" y="669036"/>
                  </a:lnTo>
                  <a:lnTo>
                    <a:pt x="641731" y="669036"/>
                  </a:lnTo>
                  <a:lnTo>
                    <a:pt x="835151" y="334517"/>
                  </a:lnTo>
                  <a:lnTo>
                    <a:pt x="64173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222247" y="3037332"/>
              <a:ext cx="835152" cy="6690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222247" y="3037332"/>
              <a:ext cx="835660" cy="669290"/>
            </a:xfrm>
            <a:custGeom>
              <a:avLst/>
              <a:gdLst/>
              <a:ahLst/>
              <a:cxnLst/>
              <a:rect l="l" t="t" r="r" b="b"/>
              <a:pathLst>
                <a:path w="835660" h="669289">
                  <a:moveTo>
                    <a:pt x="0" y="334517"/>
                  </a:moveTo>
                  <a:lnTo>
                    <a:pt x="193421" y="0"/>
                  </a:lnTo>
                  <a:lnTo>
                    <a:pt x="641731" y="0"/>
                  </a:lnTo>
                  <a:lnTo>
                    <a:pt x="835152" y="334517"/>
                  </a:lnTo>
                  <a:lnTo>
                    <a:pt x="641731" y="669035"/>
                  </a:lnTo>
                  <a:lnTo>
                    <a:pt x="193421" y="669035"/>
                  </a:lnTo>
                  <a:lnTo>
                    <a:pt x="0" y="334517"/>
                  </a:lnTo>
                  <a:close/>
                </a:path>
              </a:pathLst>
            </a:custGeom>
            <a:ln w="9144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271015" y="3076956"/>
              <a:ext cx="734695" cy="589915"/>
            </a:xfrm>
            <a:custGeom>
              <a:avLst/>
              <a:gdLst/>
              <a:ahLst/>
              <a:cxnLst/>
              <a:rect l="l" t="t" r="r" b="b"/>
              <a:pathLst>
                <a:path w="734694" h="589914">
                  <a:moveTo>
                    <a:pt x="564134" y="0"/>
                  </a:moveTo>
                  <a:lnTo>
                    <a:pt x="170434" y="0"/>
                  </a:lnTo>
                  <a:lnTo>
                    <a:pt x="0" y="294894"/>
                  </a:lnTo>
                  <a:lnTo>
                    <a:pt x="170434" y="589788"/>
                  </a:lnTo>
                  <a:lnTo>
                    <a:pt x="564134" y="589788"/>
                  </a:lnTo>
                  <a:lnTo>
                    <a:pt x="734567" y="294894"/>
                  </a:lnTo>
                  <a:lnTo>
                    <a:pt x="564134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271015" y="3076956"/>
              <a:ext cx="734695" cy="589915"/>
            </a:xfrm>
            <a:custGeom>
              <a:avLst/>
              <a:gdLst/>
              <a:ahLst/>
              <a:cxnLst/>
              <a:rect l="l" t="t" r="r" b="b"/>
              <a:pathLst>
                <a:path w="734694" h="589914">
                  <a:moveTo>
                    <a:pt x="0" y="294894"/>
                  </a:moveTo>
                  <a:lnTo>
                    <a:pt x="170434" y="0"/>
                  </a:lnTo>
                  <a:lnTo>
                    <a:pt x="564134" y="0"/>
                  </a:lnTo>
                  <a:lnTo>
                    <a:pt x="734567" y="294894"/>
                  </a:lnTo>
                  <a:lnTo>
                    <a:pt x="564134" y="589788"/>
                  </a:lnTo>
                  <a:lnTo>
                    <a:pt x="170434" y="589788"/>
                  </a:lnTo>
                  <a:lnTo>
                    <a:pt x="0" y="294894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626613" y="2580921"/>
            <a:ext cx="498843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rPr>
              <a:t>Share with BISI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28952" y="2580236"/>
            <a:ext cx="2139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rPr>
              <a:t>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Rectangle 965">
            <a:extLst>
              <a:ext uri="{FF2B5EF4-FFF2-40B4-BE49-F238E27FC236}">
                <a16:creationId xmlns:a16="http://schemas.microsoft.com/office/drawing/2014/main" id="{43F693B6-47B7-6042-A829-326E0F451042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0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eaLnBrk="1" hangingPunct="1">
              <a:defRPr/>
            </a:pPr>
            <a:r>
              <a:rPr lang="en-US" altLang="zh-CN" sz="3600" b="1" kern="0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Brain Imaging Sharing Initiative (BISI)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10DBAA-4837-904E-AA22-1BA718F38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4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0"/>
    </mc:Choice>
    <mc:Fallback xmlns="">
      <p:transition spd="slow" advTm="5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38043D-8F98-064F-BBBC-F58606F91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714727"/>
            <a:ext cx="8748464" cy="5760062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8384" y="908720"/>
            <a:ext cx="360039" cy="28460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416" y="908720"/>
            <a:ext cx="518383" cy="28460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Share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2DB5DA-A5EA-CC42-83F4-42C085FB12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99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6"/>
    </mc:Choice>
    <mc:Fallback xmlns="">
      <p:transition spd="slow" advTm="10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8EFC35-982E-284B-AC66-CD8ACF00E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282" y="908720"/>
            <a:ext cx="7002150" cy="561143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4" y="1619045"/>
            <a:ext cx="2529012" cy="46696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3" y="1619045"/>
            <a:ext cx="2304257" cy="123747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739C13E-ED0D-7247-80B0-FA7567F8D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3" y="2915007"/>
            <a:ext cx="2304256" cy="10864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1522D0F-AC11-D745-BA71-0A7D16C76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546" y="4399029"/>
            <a:ext cx="2304256" cy="47013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Share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0A3231-E727-0842-AC18-4730F7D59F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21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14"/>
    </mc:Choice>
    <mc:Fallback xmlns="">
      <p:transition spd="slow" advTm="31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EA7CC-7FF3-5747-BB56-BB1320284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21343"/>
            <a:ext cx="9144000" cy="5215314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1340768"/>
            <a:ext cx="576064" cy="19729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1574448"/>
            <a:ext cx="970573" cy="19729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Share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7F1929-C79D-C64F-8F88-B6DDF0D84B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797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3"/>
    </mc:Choice>
    <mc:Fallback xmlns="">
      <p:transition spd="slow" advTm="2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F4A9A1-4960-864A-BACC-4312DB5D0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294" y="0"/>
            <a:ext cx="6665098" cy="6858000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620688"/>
            <a:ext cx="5112568" cy="26930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891452"/>
            <a:ext cx="2232248" cy="61922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739C13E-ED0D-7247-80B0-FA7567F8D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3068" y="1510681"/>
            <a:ext cx="1822828" cy="40615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1522D0F-AC11-D745-BA71-0A7D16C76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5011" y="1958213"/>
            <a:ext cx="4507149" cy="64807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6BA6F22-4307-F24B-8979-25286B676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668" y="6095087"/>
            <a:ext cx="1296144" cy="28444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C9C5130D-AB33-EE4D-820F-0B447B206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280" y="6525344"/>
            <a:ext cx="1152128" cy="269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6A7DA2-5B80-C24C-92B7-68A768FC8C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41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43"/>
    </mc:Choice>
    <mc:Fallback xmlns="">
      <p:transition spd="slow" advTm="85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Organize Your Data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D88FED23-0160-1A4A-ADFD-CE1EDC711BCD}"/>
              </a:ext>
            </a:extLst>
          </p:cNvPr>
          <p:cNvSpPr txBox="1"/>
          <p:nvPr/>
        </p:nvSpPr>
        <p:spPr>
          <a:xfrm>
            <a:off x="827584" y="1196752"/>
            <a:ext cx="7704856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2800" dirty="0">
                <a:latin typeface="Arial"/>
                <a:ea typeface="SimHei" charset="-122"/>
                <a:cs typeface="Arial"/>
              </a:rPr>
              <a:t>Raw Data (in BIDS format).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2800" dirty="0">
                <a:latin typeface="Arial"/>
                <a:ea typeface="SimHei" charset="-122"/>
                <a:cs typeface="Arial"/>
              </a:rPr>
              <a:t>DPARSF Results.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2800" dirty="0" err="1">
                <a:latin typeface="Arial"/>
                <a:ea typeface="SimHei" charset="-122"/>
                <a:cs typeface="Arial"/>
              </a:rPr>
              <a:t>DPABISurf</a:t>
            </a:r>
            <a:r>
              <a:rPr lang="en-US" sz="2800" dirty="0">
                <a:latin typeface="Arial"/>
                <a:ea typeface="SimHei" charset="-122"/>
                <a:cs typeface="Arial"/>
              </a:rPr>
              <a:t> Results.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DDFFB0-69BF-FC43-A206-85BF99461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41"/>
    </mc:Choice>
    <mc:Fallback xmlns="">
      <p:transition spd="slow" advTm="17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217675" y="1412776"/>
            <a:ext cx="6594475" cy="722630"/>
            <a:chOff x="1217675" y="1984248"/>
            <a:chExt cx="6594475" cy="722630"/>
          </a:xfrm>
        </p:grpSpPr>
        <p:sp>
          <p:nvSpPr>
            <p:cNvPr id="4" name="object 4"/>
            <p:cNvSpPr/>
            <p:nvPr/>
          </p:nvSpPr>
          <p:spPr>
            <a:xfrm>
              <a:off x="1879853" y="2628900"/>
              <a:ext cx="5932170" cy="78105"/>
            </a:xfrm>
            <a:custGeom>
              <a:avLst/>
              <a:gdLst/>
              <a:ahLst/>
              <a:cxnLst/>
              <a:rect l="l" t="t" r="r" b="b"/>
              <a:pathLst>
                <a:path w="5932170" h="78105">
                  <a:moveTo>
                    <a:pt x="25907" y="25908"/>
                  </a:moveTo>
                  <a:lnTo>
                    <a:pt x="0" y="25908"/>
                  </a:lnTo>
                  <a:lnTo>
                    <a:pt x="0" y="51815"/>
                  </a:lnTo>
                  <a:lnTo>
                    <a:pt x="25907" y="51815"/>
                  </a:lnTo>
                  <a:lnTo>
                    <a:pt x="25907" y="25908"/>
                  </a:lnTo>
                  <a:close/>
                </a:path>
                <a:path w="5932170" h="78105">
                  <a:moveTo>
                    <a:pt x="77723" y="25908"/>
                  </a:moveTo>
                  <a:lnTo>
                    <a:pt x="51815" y="25908"/>
                  </a:lnTo>
                  <a:lnTo>
                    <a:pt x="51815" y="51815"/>
                  </a:lnTo>
                  <a:lnTo>
                    <a:pt x="77723" y="51815"/>
                  </a:lnTo>
                  <a:lnTo>
                    <a:pt x="77723" y="25908"/>
                  </a:lnTo>
                  <a:close/>
                </a:path>
                <a:path w="5932170" h="78105">
                  <a:moveTo>
                    <a:pt x="129539" y="25908"/>
                  </a:moveTo>
                  <a:lnTo>
                    <a:pt x="103631" y="25908"/>
                  </a:lnTo>
                  <a:lnTo>
                    <a:pt x="103631" y="51815"/>
                  </a:lnTo>
                  <a:lnTo>
                    <a:pt x="129539" y="51815"/>
                  </a:lnTo>
                  <a:lnTo>
                    <a:pt x="129539" y="25908"/>
                  </a:lnTo>
                  <a:close/>
                </a:path>
                <a:path w="5932170" h="78105">
                  <a:moveTo>
                    <a:pt x="181356" y="25908"/>
                  </a:moveTo>
                  <a:lnTo>
                    <a:pt x="155447" y="25908"/>
                  </a:lnTo>
                  <a:lnTo>
                    <a:pt x="155447" y="51815"/>
                  </a:lnTo>
                  <a:lnTo>
                    <a:pt x="181356" y="51815"/>
                  </a:lnTo>
                  <a:lnTo>
                    <a:pt x="181356" y="25908"/>
                  </a:lnTo>
                  <a:close/>
                </a:path>
                <a:path w="5932170" h="78105">
                  <a:moveTo>
                    <a:pt x="233171" y="25908"/>
                  </a:moveTo>
                  <a:lnTo>
                    <a:pt x="207263" y="25908"/>
                  </a:lnTo>
                  <a:lnTo>
                    <a:pt x="207263" y="51815"/>
                  </a:lnTo>
                  <a:lnTo>
                    <a:pt x="233171" y="51815"/>
                  </a:lnTo>
                  <a:lnTo>
                    <a:pt x="233171" y="25908"/>
                  </a:lnTo>
                  <a:close/>
                </a:path>
                <a:path w="5932170" h="78105">
                  <a:moveTo>
                    <a:pt x="284988" y="25908"/>
                  </a:moveTo>
                  <a:lnTo>
                    <a:pt x="259079" y="25908"/>
                  </a:lnTo>
                  <a:lnTo>
                    <a:pt x="259079" y="51815"/>
                  </a:lnTo>
                  <a:lnTo>
                    <a:pt x="284988" y="51815"/>
                  </a:lnTo>
                  <a:lnTo>
                    <a:pt x="284988" y="25908"/>
                  </a:lnTo>
                  <a:close/>
                </a:path>
                <a:path w="5932170" h="78105">
                  <a:moveTo>
                    <a:pt x="336803" y="25908"/>
                  </a:moveTo>
                  <a:lnTo>
                    <a:pt x="310895" y="25908"/>
                  </a:lnTo>
                  <a:lnTo>
                    <a:pt x="310895" y="51815"/>
                  </a:lnTo>
                  <a:lnTo>
                    <a:pt x="336803" y="51815"/>
                  </a:lnTo>
                  <a:lnTo>
                    <a:pt x="336803" y="25908"/>
                  </a:lnTo>
                  <a:close/>
                </a:path>
                <a:path w="5932170" h="78105">
                  <a:moveTo>
                    <a:pt x="388619" y="25908"/>
                  </a:moveTo>
                  <a:lnTo>
                    <a:pt x="362712" y="25908"/>
                  </a:lnTo>
                  <a:lnTo>
                    <a:pt x="362712" y="51815"/>
                  </a:lnTo>
                  <a:lnTo>
                    <a:pt x="388619" y="51815"/>
                  </a:lnTo>
                  <a:lnTo>
                    <a:pt x="388619" y="25908"/>
                  </a:lnTo>
                  <a:close/>
                </a:path>
                <a:path w="5932170" h="78105">
                  <a:moveTo>
                    <a:pt x="440435" y="25908"/>
                  </a:moveTo>
                  <a:lnTo>
                    <a:pt x="414527" y="25908"/>
                  </a:lnTo>
                  <a:lnTo>
                    <a:pt x="414527" y="51815"/>
                  </a:lnTo>
                  <a:lnTo>
                    <a:pt x="440435" y="51815"/>
                  </a:lnTo>
                  <a:lnTo>
                    <a:pt x="440435" y="25908"/>
                  </a:lnTo>
                  <a:close/>
                </a:path>
                <a:path w="5932170" h="78105">
                  <a:moveTo>
                    <a:pt x="492251" y="25908"/>
                  </a:moveTo>
                  <a:lnTo>
                    <a:pt x="466344" y="25908"/>
                  </a:lnTo>
                  <a:lnTo>
                    <a:pt x="466344" y="51815"/>
                  </a:lnTo>
                  <a:lnTo>
                    <a:pt x="492251" y="51815"/>
                  </a:lnTo>
                  <a:lnTo>
                    <a:pt x="492251" y="25908"/>
                  </a:lnTo>
                  <a:close/>
                </a:path>
                <a:path w="5932170" h="78105">
                  <a:moveTo>
                    <a:pt x="544068" y="25908"/>
                  </a:moveTo>
                  <a:lnTo>
                    <a:pt x="518159" y="25908"/>
                  </a:lnTo>
                  <a:lnTo>
                    <a:pt x="518159" y="51815"/>
                  </a:lnTo>
                  <a:lnTo>
                    <a:pt x="544068" y="51815"/>
                  </a:lnTo>
                  <a:lnTo>
                    <a:pt x="544068" y="25908"/>
                  </a:lnTo>
                  <a:close/>
                </a:path>
                <a:path w="5932170" h="78105">
                  <a:moveTo>
                    <a:pt x="595883" y="25908"/>
                  </a:moveTo>
                  <a:lnTo>
                    <a:pt x="569976" y="25908"/>
                  </a:lnTo>
                  <a:lnTo>
                    <a:pt x="569976" y="51815"/>
                  </a:lnTo>
                  <a:lnTo>
                    <a:pt x="595883" y="51815"/>
                  </a:lnTo>
                  <a:lnTo>
                    <a:pt x="595883" y="25908"/>
                  </a:lnTo>
                  <a:close/>
                </a:path>
                <a:path w="5932170" h="78105">
                  <a:moveTo>
                    <a:pt x="647700" y="25908"/>
                  </a:moveTo>
                  <a:lnTo>
                    <a:pt x="621791" y="25908"/>
                  </a:lnTo>
                  <a:lnTo>
                    <a:pt x="621791" y="51815"/>
                  </a:lnTo>
                  <a:lnTo>
                    <a:pt x="647700" y="51815"/>
                  </a:lnTo>
                  <a:lnTo>
                    <a:pt x="647700" y="25908"/>
                  </a:lnTo>
                  <a:close/>
                </a:path>
                <a:path w="5932170" h="78105">
                  <a:moveTo>
                    <a:pt x="699515" y="25908"/>
                  </a:moveTo>
                  <a:lnTo>
                    <a:pt x="673607" y="25908"/>
                  </a:lnTo>
                  <a:lnTo>
                    <a:pt x="673607" y="51815"/>
                  </a:lnTo>
                  <a:lnTo>
                    <a:pt x="699515" y="51815"/>
                  </a:lnTo>
                  <a:lnTo>
                    <a:pt x="699515" y="25908"/>
                  </a:lnTo>
                  <a:close/>
                </a:path>
                <a:path w="5932170" h="78105">
                  <a:moveTo>
                    <a:pt x="751332" y="25908"/>
                  </a:moveTo>
                  <a:lnTo>
                    <a:pt x="725423" y="25908"/>
                  </a:lnTo>
                  <a:lnTo>
                    <a:pt x="725423" y="51815"/>
                  </a:lnTo>
                  <a:lnTo>
                    <a:pt x="751332" y="51815"/>
                  </a:lnTo>
                  <a:lnTo>
                    <a:pt x="751332" y="25908"/>
                  </a:lnTo>
                  <a:close/>
                </a:path>
                <a:path w="5932170" h="78105">
                  <a:moveTo>
                    <a:pt x="803147" y="25908"/>
                  </a:moveTo>
                  <a:lnTo>
                    <a:pt x="777239" y="25908"/>
                  </a:lnTo>
                  <a:lnTo>
                    <a:pt x="777239" y="51815"/>
                  </a:lnTo>
                  <a:lnTo>
                    <a:pt x="803147" y="51815"/>
                  </a:lnTo>
                  <a:lnTo>
                    <a:pt x="803147" y="25908"/>
                  </a:lnTo>
                  <a:close/>
                </a:path>
                <a:path w="5932170" h="78105">
                  <a:moveTo>
                    <a:pt x="854963" y="25908"/>
                  </a:moveTo>
                  <a:lnTo>
                    <a:pt x="829056" y="25908"/>
                  </a:lnTo>
                  <a:lnTo>
                    <a:pt x="829056" y="51815"/>
                  </a:lnTo>
                  <a:lnTo>
                    <a:pt x="854963" y="51815"/>
                  </a:lnTo>
                  <a:lnTo>
                    <a:pt x="854963" y="25908"/>
                  </a:lnTo>
                  <a:close/>
                </a:path>
                <a:path w="5932170" h="78105">
                  <a:moveTo>
                    <a:pt x="906779" y="25908"/>
                  </a:moveTo>
                  <a:lnTo>
                    <a:pt x="880871" y="25908"/>
                  </a:lnTo>
                  <a:lnTo>
                    <a:pt x="880871" y="51815"/>
                  </a:lnTo>
                  <a:lnTo>
                    <a:pt x="906779" y="51815"/>
                  </a:lnTo>
                  <a:lnTo>
                    <a:pt x="906779" y="25908"/>
                  </a:lnTo>
                  <a:close/>
                </a:path>
                <a:path w="5932170" h="78105">
                  <a:moveTo>
                    <a:pt x="958595" y="25908"/>
                  </a:moveTo>
                  <a:lnTo>
                    <a:pt x="932688" y="25908"/>
                  </a:lnTo>
                  <a:lnTo>
                    <a:pt x="932688" y="51815"/>
                  </a:lnTo>
                  <a:lnTo>
                    <a:pt x="958595" y="51815"/>
                  </a:lnTo>
                  <a:lnTo>
                    <a:pt x="958595" y="25908"/>
                  </a:lnTo>
                  <a:close/>
                </a:path>
                <a:path w="5932170" h="78105">
                  <a:moveTo>
                    <a:pt x="1010412" y="25908"/>
                  </a:moveTo>
                  <a:lnTo>
                    <a:pt x="984503" y="25908"/>
                  </a:lnTo>
                  <a:lnTo>
                    <a:pt x="984503" y="51815"/>
                  </a:lnTo>
                  <a:lnTo>
                    <a:pt x="1010412" y="51815"/>
                  </a:lnTo>
                  <a:lnTo>
                    <a:pt x="1010412" y="25908"/>
                  </a:lnTo>
                  <a:close/>
                </a:path>
                <a:path w="5932170" h="78105">
                  <a:moveTo>
                    <a:pt x="1062227" y="25908"/>
                  </a:moveTo>
                  <a:lnTo>
                    <a:pt x="1036319" y="25908"/>
                  </a:lnTo>
                  <a:lnTo>
                    <a:pt x="1036319" y="51815"/>
                  </a:lnTo>
                  <a:lnTo>
                    <a:pt x="1062227" y="51815"/>
                  </a:lnTo>
                  <a:lnTo>
                    <a:pt x="1062227" y="25908"/>
                  </a:lnTo>
                  <a:close/>
                </a:path>
                <a:path w="5932170" h="78105">
                  <a:moveTo>
                    <a:pt x="1114044" y="25908"/>
                  </a:moveTo>
                  <a:lnTo>
                    <a:pt x="1088135" y="25908"/>
                  </a:lnTo>
                  <a:lnTo>
                    <a:pt x="1088135" y="51815"/>
                  </a:lnTo>
                  <a:lnTo>
                    <a:pt x="1114044" y="51815"/>
                  </a:lnTo>
                  <a:lnTo>
                    <a:pt x="1114044" y="25908"/>
                  </a:lnTo>
                  <a:close/>
                </a:path>
                <a:path w="5932170" h="78105">
                  <a:moveTo>
                    <a:pt x="1165859" y="25908"/>
                  </a:moveTo>
                  <a:lnTo>
                    <a:pt x="1139952" y="25908"/>
                  </a:lnTo>
                  <a:lnTo>
                    <a:pt x="1139952" y="51815"/>
                  </a:lnTo>
                  <a:lnTo>
                    <a:pt x="1165859" y="51815"/>
                  </a:lnTo>
                  <a:lnTo>
                    <a:pt x="1165859" y="25908"/>
                  </a:lnTo>
                  <a:close/>
                </a:path>
                <a:path w="5932170" h="78105">
                  <a:moveTo>
                    <a:pt x="1217676" y="25908"/>
                  </a:moveTo>
                  <a:lnTo>
                    <a:pt x="1191768" y="25908"/>
                  </a:lnTo>
                  <a:lnTo>
                    <a:pt x="1191768" y="51815"/>
                  </a:lnTo>
                  <a:lnTo>
                    <a:pt x="1217676" y="51815"/>
                  </a:lnTo>
                  <a:lnTo>
                    <a:pt x="1217676" y="25908"/>
                  </a:lnTo>
                  <a:close/>
                </a:path>
                <a:path w="5932170" h="78105">
                  <a:moveTo>
                    <a:pt x="1269491" y="25908"/>
                  </a:moveTo>
                  <a:lnTo>
                    <a:pt x="1243583" y="25908"/>
                  </a:lnTo>
                  <a:lnTo>
                    <a:pt x="1243583" y="51815"/>
                  </a:lnTo>
                  <a:lnTo>
                    <a:pt x="1269491" y="51815"/>
                  </a:lnTo>
                  <a:lnTo>
                    <a:pt x="1269491" y="25908"/>
                  </a:lnTo>
                  <a:close/>
                </a:path>
                <a:path w="5932170" h="78105">
                  <a:moveTo>
                    <a:pt x="1321308" y="25908"/>
                  </a:moveTo>
                  <a:lnTo>
                    <a:pt x="1295400" y="25908"/>
                  </a:lnTo>
                  <a:lnTo>
                    <a:pt x="1295400" y="51815"/>
                  </a:lnTo>
                  <a:lnTo>
                    <a:pt x="1321308" y="51815"/>
                  </a:lnTo>
                  <a:lnTo>
                    <a:pt x="1321308" y="25908"/>
                  </a:lnTo>
                  <a:close/>
                </a:path>
                <a:path w="5932170" h="78105">
                  <a:moveTo>
                    <a:pt x="1373123" y="25908"/>
                  </a:moveTo>
                  <a:lnTo>
                    <a:pt x="1347215" y="25908"/>
                  </a:lnTo>
                  <a:lnTo>
                    <a:pt x="1347215" y="51815"/>
                  </a:lnTo>
                  <a:lnTo>
                    <a:pt x="1373123" y="51815"/>
                  </a:lnTo>
                  <a:lnTo>
                    <a:pt x="1373123" y="25908"/>
                  </a:lnTo>
                  <a:close/>
                </a:path>
                <a:path w="5932170" h="78105">
                  <a:moveTo>
                    <a:pt x="1424940" y="25908"/>
                  </a:moveTo>
                  <a:lnTo>
                    <a:pt x="1399032" y="25908"/>
                  </a:lnTo>
                  <a:lnTo>
                    <a:pt x="1399032" y="51815"/>
                  </a:lnTo>
                  <a:lnTo>
                    <a:pt x="1424940" y="51815"/>
                  </a:lnTo>
                  <a:lnTo>
                    <a:pt x="1424940" y="25908"/>
                  </a:lnTo>
                  <a:close/>
                </a:path>
                <a:path w="5932170" h="78105">
                  <a:moveTo>
                    <a:pt x="1476756" y="25908"/>
                  </a:moveTo>
                  <a:lnTo>
                    <a:pt x="1450847" y="25908"/>
                  </a:lnTo>
                  <a:lnTo>
                    <a:pt x="1450847" y="51815"/>
                  </a:lnTo>
                  <a:lnTo>
                    <a:pt x="1476756" y="51815"/>
                  </a:lnTo>
                  <a:lnTo>
                    <a:pt x="1476756" y="25908"/>
                  </a:lnTo>
                  <a:close/>
                </a:path>
                <a:path w="5932170" h="78105">
                  <a:moveTo>
                    <a:pt x="1528571" y="25908"/>
                  </a:moveTo>
                  <a:lnTo>
                    <a:pt x="1502663" y="25908"/>
                  </a:lnTo>
                  <a:lnTo>
                    <a:pt x="1502663" y="51815"/>
                  </a:lnTo>
                  <a:lnTo>
                    <a:pt x="1528571" y="51815"/>
                  </a:lnTo>
                  <a:lnTo>
                    <a:pt x="1528571" y="25908"/>
                  </a:lnTo>
                  <a:close/>
                </a:path>
                <a:path w="5932170" h="78105">
                  <a:moveTo>
                    <a:pt x="1580387" y="25908"/>
                  </a:moveTo>
                  <a:lnTo>
                    <a:pt x="1554480" y="25908"/>
                  </a:lnTo>
                  <a:lnTo>
                    <a:pt x="1554480" y="51815"/>
                  </a:lnTo>
                  <a:lnTo>
                    <a:pt x="1580387" y="51815"/>
                  </a:lnTo>
                  <a:lnTo>
                    <a:pt x="1580387" y="25908"/>
                  </a:lnTo>
                  <a:close/>
                </a:path>
                <a:path w="5932170" h="78105">
                  <a:moveTo>
                    <a:pt x="1632204" y="25908"/>
                  </a:moveTo>
                  <a:lnTo>
                    <a:pt x="1606295" y="25908"/>
                  </a:lnTo>
                  <a:lnTo>
                    <a:pt x="1606295" y="51815"/>
                  </a:lnTo>
                  <a:lnTo>
                    <a:pt x="1632204" y="51815"/>
                  </a:lnTo>
                  <a:lnTo>
                    <a:pt x="1632204" y="25908"/>
                  </a:lnTo>
                  <a:close/>
                </a:path>
                <a:path w="5932170" h="78105">
                  <a:moveTo>
                    <a:pt x="1684020" y="25908"/>
                  </a:moveTo>
                  <a:lnTo>
                    <a:pt x="1658111" y="25908"/>
                  </a:lnTo>
                  <a:lnTo>
                    <a:pt x="1658111" y="51815"/>
                  </a:lnTo>
                  <a:lnTo>
                    <a:pt x="1684020" y="51815"/>
                  </a:lnTo>
                  <a:lnTo>
                    <a:pt x="1684020" y="25908"/>
                  </a:lnTo>
                  <a:close/>
                </a:path>
                <a:path w="5932170" h="78105">
                  <a:moveTo>
                    <a:pt x="1735835" y="25908"/>
                  </a:moveTo>
                  <a:lnTo>
                    <a:pt x="1709928" y="25908"/>
                  </a:lnTo>
                  <a:lnTo>
                    <a:pt x="1709928" y="51815"/>
                  </a:lnTo>
                  <a:lnTo>
                    <a:pt x="1735835" y="51815"/>
                  </a:lnTo>
                  <a:lnTo>
                    <a:pt x="1735835" y="25908"/>
                  </a:lnTo>
                  <a:close/>
                </a:path>
                <a:path w="5932170" h="78105">
                  <a:moveTo>
                    <a:pt x="1787651" y="25908"/>
                  </a:moveTo>
                  <a:lnTo>
                    <a:pt x="1761744" y="25908"/>
                  </a:lnTo>
                  <a:lnTo>
                    <a:pt x="1761744" y="51815"/>
                  </a:lnTo>
                  <a:lnTo>
                    <a:pt x="1787651" y="51815"/>
                  </a:lnTo>
                  <a:lnTo>
                    <a:pt x="1787651" y="25908"/>
                  </a:lnTo>
                  <a:close/>
                </a:path>
                <a:path w="5932170" h="78105">
                  <a:moveTo>
                    <a:pt x="1839468" y="25908"/>
                  </a:moveTo>
                  <a:lnTo>
                    <a:pt x="1813559" y="25908"/>
                  </a:lnTo>
                  <a:lnTo>
                    <a:pt x="1813559" y="51815"/>
                  </a:lnTo>
                  <a:lnTo>
                    <a:pt x="1839468" y="51815"/>
                  </a:lnTo>
                  <a:lnTo>
                    <a:pt x="1839468" y="25908"/>
                  </a:lnTo>
                  <a:close/>
                </a:path>
                <a:path w="5932170" h="78105">
                  <a:moveTo>
                    <a:pt x="1891283" y="25908"/>
                  </a:moveTo>
                  <a:lnTo>
                    <a:pt x="1865375" y="25908"/>
                  </a:lnTo>
                  <a:lnTo>
                    <a:pt x="1865375" y="51815"/>
                  </a:lnTo>
                  <a:lnTo>
                    <a:pt x="1891283" y="51815"/>
                  </a:lnTo>
                  <a:lnTo>
                    <a:pt x="1891283" y="25908"/>
                  </a:lnTo>
                  <a:close/>
                </a:path>
                <a:path w="5932170" h="78105">
                  <a:moveTo>
                    <a:pt x="1943099" y="25908"/>
                  </a:moveTo>
                  <a:lnTo>
                    <a:pt x="1917192" y="25908"/>
                  </a:lnTo>
                  <a:lnTo>
                    <a:pt x="1917192" y="51815"/>
                  </a:lnTo>
                  <a:lnTo>
                    <a:pt x="1943099" y="51815"/>
                  </a:lnTo>
                  <a:lnTo>
                    <a:pt x="1943099" y="25908"/>
                  </a:lnTo>
                  <a:close/>
                </a:path>
                <a:path w="5932170" h="78105">
                  <a:moveTo>
                    <a:pt x="1994916" y="25908"/>
                  </a:moveTo>
                  <a:lnTo>
                    <a:pt x="1969008" y="25908"/>
                  </a:lnTo>
                  <a:lnTo>
                    <a:pt x="1969008" y="51815"/>
                  </a:lnTo>
                  <a:lnTo>
                    <a:pt x="1994916" y="51815"/>
                  </a:lnTo>
                  <a:lnTo>
                    <a:pt x="1994916" y="25908"/>
                  </a:lnTo>
                  <a:close/>
                </a:path>
                <a:path w="5932170" h="78105">
                  <a:moveTo>
                    <a:pt x="2046732" y="25908"/>
                  </a:moveTo>
                  <a:lnTo>
                    <a:pt x="2020823" y="25908"/>
                  </a:lnTo>
                  <a:lnTo>
                    <a:pt x="2020823" y="51815"/>
                  </a:lnTo>
                  <a:lnTo>
                    <a:pt x="2046732" y="51815"/>
                  </a:lnTo>
                  <a:lnTo>
                    <a:pt x="2046732" y="25908"/>
                  </a:lnTo>
                  <a:close/>
                </a:path>
                <a:path w="5932170" h="78105">
                  <a:moveTo>
                    <a:pt x="2098547" y="25908"/>
                  </a:moveTo>
                  <a:lnTo>
                    <a:pt x="2072640" y="25908"/>
                  </a:lnTo>
                  <a:lnTo>
                    <a:pt x="2072640" y="51815"/>
                  </a:lnTo>
                  <a:lnTo>
                    <a:pt x="2098547" y="51815"/>
                  </a:lnTo>
                  <a:lnTo>
                    <a:pt x="2098547" y="25908"/>
                  </a:lnTo>
                  <a:close/>
                </a:path>
                <a:path w="5932170" h="78105">
                  <a:moveTo>
                    <a:pt x="2150363" y="25908"/>
                  </a:moveTo>
                  <a:lnTo>
                    <a:pt x="2124456" y="25908"/>
                  </a:lnTo>
                  <a:lnTo>
                    <a:pt x="2124456" y="51815"/>
                  </a:lnTo>
                  <a:lnTo>
                    <a:pt x="2150363" y="51815"/>
                  </a:lnTo>
                  <a:lnTo>
                    <a:pt x="2150363" y="25908"/>
                  </a:lnTo>
                  <a:close/>
                </a:path>
                <a:path w="5932170" h="78105">
                  <a:moveTo>
                    <a:pt x="2202180" y="25908"/>
                  </a:moveTo>
                  <a:lnTo>
                    <a:pt x="2176272" y="25908"/>
                  </a:lnTo>
                  <a:lnTo>
                    <a:pt x="2176272" y="51815"/>
                  </a:lnTo>
                  <a:lnTo>
                    <a:pt x="2202180" y="51815"/>
                  </a:lnTo>
                  <a:lnTo>
                    <a:pt x="2202180" y="25908"/>
                  </a:lnTo>
                  <a:close/>
                </a:path>
                <a:path w="5932170" h="78105">
                  <a:moveTo>
                    <a:pt x="2253996" y="25908"/>
                  </a:moveTo>
                  <a:lnTo>
                    <a:pt x="2228087" y="25908"/>
                  </a:lnTo>
                  <a:lnTo>
                    <a:pt x="2228087" y="51815"/>
                  </a:lnTo>
                  <a:lnTo>
                    <a:pt x="2253996" y="51815"/>
                  </a:lnTo>
                  <a:lnTo>
                    <a:pt x="2253996" y="25908"/>
                  </a:lnTo>
                  <a:close/>
                </a:path>
                <a:path w="5932170" h="78105">
                  <a:moveTo>
                    <a:pt x="2305811" y="25908"/>
                  </a:moveTo>
                  <a:lnTo>
                    <a:pt x="2279904" y="25908"/>
                  </a:lnTo>
                  <a:lnTo>
                    <a:pt x="2279904" y="51815"/>
                  </a:lnTo>
                  <a:lnTo>
                    <a:pt x="2305811" y="51815"/>
                  </a:lnTo>
                  <a:lnTo>
                    <a:pt x="2305811" y="25908"/>
                  </a:lnTo>
                  <a:close/>
                </a:path>
                <a:path w="5932170" h="78105">
                  <a:moveTo>
                    <a:pt x="2357628" y="25908"/>
                  </a:moveTo>
                  <a:lnTo>
                    <a:pt x="2331720" y="25908"/>
                  </a:lnTo>
                  <a:lnTo>
                    <a:pt x="2331720" y="51815"/>
                  </a:lnTo>
                  <a:lnTo>
                    <a:pt x="2357628" y="51815"/>
                  </a:lnTo>
                  <a:lnTo>
                    <a:pt x="2357628" y="25908"/>
                  </a:lnTo>
                  <a:close/>
                </a:path>
                <a:path w="5932170" h="78105">
                  <a:moveTo>
                    <a:pt x="2409444" y="25908"/>
                  </a:moveTo>
                  <a:lnTo>
                    <a:pt x="2383535" y="25908"/>
                  </a:lnTo>
                  <a:lnTo>
                    <a:pt x="2383535" y="51815"/>
                  </a:lnTo>
                  <a:lnTo>
                    <a:pt x="2409444" y="51815"/>
                  </a:lnTo>
                  <a:lnTo>
                    <a:pt x="2409444" y="25908"/>
                  </a:lnTo>
                  <a:close/>
                </a:path>
                <a:path w="5932170" h="78105">
                  <a:moveTo>
                    <a:pt x="2461260" y="25908"/>
                  </a:moveTo>
                  <a:lnTo>
                    <a:pt x="2435351" y="25908"/>
                  </a:lnTo>
                  <a:lnTo>
                    <a:pt x="2435351" y="51815"/>
                  </a:lnTo>
                  <a:lnTo>
                    <a:pt x="2461260" y="51815"/>
                  </a:lnTo>
                  <a:lnTo>
                    <a:pt x="2461260" y="25908"/>
                  </a:lnTo>
                  <a:close/>
                </a:path>
                <a:path w="5932170" h="78105">
                  <a:moveTo>
                    <a:pt x="2513075" y="25908"/>
                  </a:moveTo>
                  <a:lnTo>
                    <a:pt x="2487168" y="25908"/>
                  </a:lnTo>
                  <a:lnTo>
                    <a:pt x="2487168" y="51815"/>
                  </a:lnTo>
                  <a:lnTo>
                    <a:pt x="2513075" y="51815"/>
                  </a:lnTo>
                  <a:lnTo>
                    <a:pt x="2513075" y="25908"/>
                  </a:lnTo>
                  <a:close/>
                </a:path>
                <a:path w="5932170" h="78105">
                  <a:moveTo>
                    <a:pt x="2564892" y="25908"/>
                  </a:moveTo>
                  <a:lnTo>
                    <a:pt x="2538984" y="25908"/>
                  </a:lnTo>
                  <a:lnTo>
                    <a:pt x="2538984" y="51815"/>
                  </a:lnTo>
                  <a:lnTo>
                    <a:pt x="2564892" y="51815"/>
                  </a:lnTo>
                  <a:lnTo>
                    <a:pt x="2564892" y="25908"/>
                  </a:lnTo>
                  <a:close/>
                </a:path>
                <a:path w="5932170" h="78105">
                  <a:moveTo>
                    <a:pt x="2616708" y="25908"/>
                  </a:moveTo>
                  <a:lnTo>
                    <a:pt x="2590799" y="25908"/>
                  </a:lnTo>
                  <a:lnTo>
                    <a:pt x="2590799" y="51815"/>
                  </a:lnTo>
                  <a:lnTo>
                    <a:pt x="2616708" y="51815"/>
                  </a:lnTo>
                  <a:lnTo>
                    <a:pt x="2616708" y="25908"/>
                  </a:lnTo>
                  <a:close/>
                </a:path>
                <a:path w="5932170" h="78105">
                  <a:moveTo>
                    <a:pt x="2668523" y="25908"/>
                  </a:moveTo>
                  <a:lnTo>
                    <a:pt x="2642616" y="25908"/>
                  </a:lnTo>
                  <a:lnTo>
                    <a:pt x="2642616" y="51815"/>
                  </a:lnTo>
                  <a:lnTo>
                    <a:pt x="2668523" y="51815"/>
                  </a:lnTo>
                  <a:lnTo>
                    <a:pt x="2668523" y="25908"/>
                  </a:lnTo>
                  <a:close/>
                </a:path>
                <a:path w="5932170" h="78105">
                  <a:moveTo>
                    <a:pt x="2720340" y="25908"/>
                  </a:moveTo>
                  <a:lnTo>
                    <a:pt x="2694432" y="25908"/>
                  </a:lnTo>
                  <a:lnTo>
                    <a:pt x="2694432" y="51815"/>
                  </a:lnTo>
                  <a:lnTo>
                    <a:pt x="2720340" y="51815"/>
                  </a:lnTo>
                  <a:lnTo>
                    <a:pt x="2720340" y="25908"/>
                  </a:lnTo>
                  <a:close/>
                </a:path>
                <a:path w="5932170" h="78105">
                  <a:moveTo>
                    <a:pt x="2772156" y="25908"/>
                  </a:moveTo>
                  <a:lnTo>
                    <a:pt x="2746247" y="25908"/>
                  </a:lnTo>
                  <a:lnTo>
                    <a:pt x="2746247" y="51815"/>
                  </a:lnTo>
                  <a:lnTo>
                    <a:pt x="2772156" y="51815"/>
                  </a:lnTo>
                  <a:lnTo>
                    <a:pt x="2772156" y="25908"/>
                  </a:lnTo>
                  <a:close/>
                </a:path>
                <a:path w="5932170" h="78105">
                  <a:moveTo>
                    <a:pt x="2823972" y="25908"/>
                  </a:moveTo>
                  <a:lnTo>
                    <a:pt x="2798063" y="25908"/>
                  </a:lnTo>
                  <a:lnTo>
                    <a:pt x="2798063" y="51815"/>
                  </a:lnTo>
                  <a:lnTo>
                    <a:pt x="2823972" y="51815"/>
                  </a:lnTo>
                  <a:lnTo>
                    <a:pt x="2823972" y="25908"/>
                  </a:lnTo>
                  <a:close/>
                </a:path>
                <a:path w="5932170" h="78105">
                  <a:moveTo>
                    <a:pt x="2875787" y="25908"/>
                  </a:moveTo>
                  <a:lnTo>
                    <a:pt x="2849880" y="25908"/>
                  </a:lnTo>
                  <a:lnTo>
                    <a:pt x="2849880" y="51815"/>
                  </a:lnTo>
                  <a:lnTo>
                    <a:pt x="2875787" y="51815"/>
                  </a:lnTo>
                  <a:lnTo>
                    <a:pt x="2875787" y="25908"/>
                  </a:lnTo>
                  <a:close/>
                </a:path>
                <a:path w="5932170" h="78105">
                  <a:moveTo>
                    <a:pt x="2927604" y="25908"/>
                  </a:moveTo>
                  <a:lnTo>
                    <a:pt x="2901696" y="25908"/>
                  </a:lnTo>
                  <a:lnTo>
                    <a:pt x="2901696" y="51815"/>
                  </a:lnTo>
                  <a:lnTo>
                    <a:pt x="2927604" y="51815"/>
                  </a:lnTo>
                  <a:lnTo>
                    <a:pt x="2927604" y="25908"/>
                  </a:lnTo>
                  <a:close/>
                </a:path>
                <a:path w="5932170" h="78105">
                  <a:moveTo>
                    <a:pt x="2979420" y="25908"/>
                  </a:moveTo>
                  <a:lnTo>
                    <a:pt x="2953511" y="25908"/>
                  </a:lnTo>
                  <a:lnTo>
                    <a:pt x="2953511" y="51815"/>
                  </a:lnTo>
                  <a:lnTo>
                    <a:pt x="2979420" y="51815"/>
                  </a:lnTo>
                  <a:lnTo>
                    <a:pt x="2979420" y="25908"/>
                  </a:lnTo>
                  <a:close/>
                </a:path>
                <a:path w="5932170" h="78105">
                  <a:moveTo>
                    <a:pt x="3031235" y="25908"/>
                  </a:moveTo>
                  <a:lnTo>
                    <a:pt x="3005328" y="25908"/>
                  </a:lnTo>
                  <a:lnTo>
                    <a:pt x="3005328" y="51815"/>
                  </a:lnTo>
                  <a:lnTo>
                    <a:pt x="3031235" y="51815"/>
                  </a:lnTo>
                  <a:lnTo>
                    <a:pt x="3031235" y="25908"/>
                  </a:lnTo>
                  <a:close/>
                </a:path>
                <a:path w="5932170" h="78105">
                  <a:moveTo>
                    <a:pt x="3083051" y="25908"/>
                  </a:moveTo>
                  <a:lnTo>
                    <a:pt x="3057144" y="25908"/>
                  </a:lnTo>
                  <a:lnTo>
                    <a:pt x="3057144" y="51815"/>
                  </a:lnTo>
                  <a:lnTo>
                    <a:pt x="3083051" y="51815"/>
                  </a:lnTo>
                  <a:lnTo>
                    <a:pt x="3083051" y="25908"/>
                  </a:lnTo>
                  <a:close/>
                </a:path>
                <a:path w="5932170" h="78105">
                  <a:moveTo>
                    <a:pt x="3134868" y="25908"/>
                  </a:moveTo>
                  <a:lnTo>
                    <a:pt x="3108960" y="25908"/>
                  </a:lnTo>
                  <a:lnTo>
                    <a:pt x="3108960" y="51815"/>
                  </a:lnTo>
                  <a:lnTo>
                    <a:pt x="3134868" y="51815"/>
                  </a:lnTo>
                  <a:lnTo>
                    <a:pt x="3134868" y="25908"/>
                  </a:lnTo>
                  <a:close/>
                </a:path>
                <a:path w="5932170" h="78105">
                  <a:moveTo>
                    <a:pt x="3186684" y="25908"/>
                  </a:moveTo>
                  <a:lnTo>
                    <a:pt x="3160775" y="25908"/>
                  </a:lnTo>
                  <a:lnTo>
                    <a:pt x="3160775" y="51815"/>
                  </a:lnTo>
                  <a:lnTo>
                    <a:pt x="3186684" y="51815"/>
                  </a:lnTo>
                  <a:lnTo>
                    <a:pt x="3186684" y="25908"/>
                  </a:lnTo>
                  <a:close/>
                </a:path>
                <a:path w="5932170" h="78105">
                  <a:moveTo>
                    <a:pt x="3238499" y="25908"/>
                  </a:moveTo>
                  <a:lnTo>
                    <a:pt x="3212592" y="25908"/>
                  </a:lnTo>
                  <a:lnTo>
                    <a:pt x="3212592" y="51815"/>
                  </a:lnTo>
                  <a:lnTo>
                    <a:pt x="3238499" y="51815"/>
                  </a:lnTo>
                  <a:lnTo>
                    <a:pt x="3238499" y="25908"/>
                  </a:lnTo>
                  <a:close/>
                </a:path>
                <a:path w="5932170" h="78105">
                  <a:moveTo>
                    <a:pt x="3290316" y="25908"/>
                  </a:moveTo>
                  <a:lnTo>
                    <a:pt x="3264407" y="25908"/>
                  </a:lnTo>
                  <a:lnTo>
                    <a:pt x="3264407" y="51815"/>
                  </a:lnTo>
                  <a:lnTo>
                    <a:pt x="3290316" y="51815"/>
                  </a:lnTo>
                  <a:lnTo>
                    <a:pt x="3290316" y="25908"/>
                  </a:lnTo>
                  <a:close/>
                </a:path>
                <a:path w="5932170" h="78105">
                  <a:moveTo>
                    <a:pt x="3342131" y="25908"/>
                  </a:moveTo>
                  <a:lnTo>
                    <a:pt x="3316224" y="25908"/>
                  </a:lnTo>
                  <a:lnTo>
                    <a:pt x="3316224" y="51815"/>
                  </a:lnTo>
                  <a:lnTo>
                    <a:pt x="3342131" y="51815"/>
                  </a:lnTo>
                  <a:lnTo>
                    <a:pt x="3342131" y="25908"/>
                  </a:lnTo>
                  <a:close/>
                </a:path>
                <a:path w="5932170" h="78105">
                  <a:moveTo>
                    <a:pt x="3393948" y="25908"/>
                  </a:moveTo>
                  <a:lnTo>
                    <a:pt x="3368040" y="25908"/>
                  </a:lnTo>
                  <a:lnTo>
                    <a:pt x="3368040" y="51815"/>
                  </a:lnTo>
                  <a:lnTo>
                    <a:pt x="3393948" y="51815"/>
                  </a:lnTo>
                  <a:lnTo>
                    <a:pt x="3393948" y="25908"/>
                  </a:lnTo>
                  <a:close/>
                </a:path>
                <a:path w="5932170" h="78105">
                  <a:moveTo>
                    <a:pt x="3445763" y="25908"/>
                  </a:moveTo>
                  <a:lnTo>
                    <a:pt x="3419855" y="25908"/>
                  </a:lnTo>
                  <a:lnTo>
                    <a:pt x="3419855" y="51815"/>
                  </a:lnTo>
                  <a:lnTo>
                    <a:pt x="3445763" y="51815"/>
                  </a:lnTo>
                  <a:lnTo>
                    <a:pt x="3445763" y="25908"/>
                  </a:lnTo>
                  <a:close/>
                </a:path>
                <a:path w="5932170" h="78105">
                  <a:moveTo>
                    <a:pt x="3497579" y="25908"/>
                  </a:moveTo>
                  <a:lnTo>
                    <a:pt x="3471672" y="25908"/>
                  </a:lnTo>
                  <a:lnTo>
                    <a:pt x="3471672" y="51815"/>
                  </a:lnTo>
                  <a:lnTo>
                    <a:pt x="3497579" y="51815"/>
                  </a:lnTo>
                  <a:lnTo>
                    <a:pt x="3497579" y="25908"/>
                  </a:lnTo>
                  <a:close/>
                </a:path>
                <a:path w="5932170" h="78105">
                  <a:moveTo>
                    <a:pt x="3549396" y="25908"/>
                  </a:moveTo>
                  <a:lnTo>
                    <a:pt x="3523487" y="25908"/>
                  </a:lnTo>
                  <a:lnTo>
                    <a:pt x="3523487" y="51815"/>
                  </a:lnTo>
                  <a:lnTo>
                    <a:pt x="3549396" y="51815"/>
                  </a:lnTo>
                  <a:lnTo>
                    <a:pt x="3549396" y="25908"/>
                  </a:lnTo>
                  <a:close/>
                </a:path>
                <a:path w="5932170" h="78105">
                  <a:moveTo>
                    <a:pt x="3601211" y="25908"/>
                  </a:moveTo>
                  <a:lnTo>
                    <a:pt x="3575304" y="25908"/>
                  </a:lnTo>
                  <a:lnTo>
                    <a:pt x="3575304" y="51815"/>
                  </a:lnTo>
                  <a:lnTo>
                    <a:pt x="3601211" y="51815"/>
                  </a:lnTo>
                  <a:lnTo>
                    <a:pt x="3601211" y="25908"/>
                  </a:lnTo>
                  <a:close/>
                </a:path>
                <a:path w="5932170" h="78105">
                  <a:moveTo>
                    <a:pt x="3653028" y="25908"/>
                  </a:moveTo>
                  <a:lnTo>
                    <a:pt x="3627120" y="25908"/>
                  </a:lnTo>
                  <a:lnTo>
                    <a:pt x="3627120" y="51815"/>
                  </a:lnTo>
                  <a:lnTo>
                    <a:pt x="3653028" y="51815"/>
                  </a:lnTo>
                  <a:lnTo>
                    <a:pt x="3653028" y="25908"/>
                  </a:lnTo>
                  <a:close/>
                </a:path>
                <a:path w="5932170" h="78105">
                  <a:moveTo>
                    <a:pt x="3704844" y="25908"/>
                  </a:moveTo>
                  <a:lnTo>
                    <a:pt x="3678935" y="25908"/>
                  </a:lnTo>
                  <a:lnTo>
                    <a:pt x="3678935" y="51815"/>
                  </a:lnTo>
                  <a:lnTo>
                    <a:pt x="3704844" y="51815"/>
                  </a:lnTo>
                  <a:lnTo>
                    <a:pt x="3704844" y="25908"/>
                  </a:lnTo>
                  <a:close/>
                </a:path>
                <a:path w="5932170" h="78105">
                  <a:moveTo>
                    <a:pt x="3756659" y="25908"/>
                  </a:moveTo>
                  <a:lnTo>
                    <a:pt x="3730752" y="25908"/>
                  </a:lnTo>
                  <a:lnTo>
                    <a:pt x="3730752" y="51815"/>
                  </a:lnTo>
                  <a:lnTo>
                    <a:pt x="3756659" y="51815"/>
                  </a:lnTo>
                  <a:lnTo>
                    <a:pt x="3756659" y="25908"/>
                  </a:lnTo>
                  <a:close/>
                </a:path>
                <a:path w="5932170" h="78105">
                  <a:moveTo>
                    <a:pt x="3808476" y="25908"/>
                  </a:moveTo>
                  <a:lnTo>
                    <a:pt x="3782568" y="25908"/>
                  </a:lnTo>
                  <a:lnTo>
                    <a:pt x="3782568" y="51815"/>
                  </a:lnTo>
                  <a:lnTo>
                    <a:pt x="3808476" y="51815"/>
                  </a:lnTo>
                  <a:lnTo>
                    <a:pt x="3808476" y="25908"/>
                  </a:lnTo>
                  <a:close/>
                </a:path>
                <a:path w="5932170" h="78105">
                  <a:moveTo>
                    <a:pt x="3860292" y="25908"/>
                  </a:moveTo>
                  <a:lnTo>
                    <a:pt x="3834383" y="25908"/>
                  </a:lnTo>
                  <a:lnTo>
                    <a:pt x="3834383" y="51815"/>
                  </a:lnTo>
                  <a:lnTo>
                    <a:pt x="3860292" y="51815"/>
                  </a:lnTo>
                  <a:lnTo>
                    <a:pt x="3860292" y="25908"/>
                  </a:lnTo>
                  <a:close/>
                </a:path>
                <a:path w="5932170" h="78105">
                  <a:moveTo>
                    <a:pt x="3912107" y="25908"/>
                  </a:moveTo>
                  <a:lnTo>
                    <a:pt x="3886200" y="25908"/>
                  </a:lnTo>
                  <a:lnTo>
                    <a:pt x="3886200" y="51815"/>
                  </a:lnTo>
                  <a:lnTo>
                    <a:pt x="3912107" y="51815"/>
                  </a:lnTo>
                  <a:lnTo>
                    <a:pt x="3912107" y="25908"/>
                  </a:lnTo>
                  <a:close/>
                </a:path>
                <a:path w="5932170" h="78105">
                  <a:moveTo>
                    <a:pt x="3963924" y="25908"/>
                  </a:moveTo>
                  <a:lnTo>
                    <a:pt x="3938016" y="25908"/>
                  </a:lnTo>
                  <a:lnTo>
                    <a:pt x="3938016" y="51815"/>
                  </a:lnTo>
                  <a:lnTo>
                    <a:pt x="3963924" y="51815"/>
                  </a:lnTo>
                  <a:lnTo>
                    <a:pt x="3963924" y="25908"/>
                  </a:lnTo>
                  <a:close/>
                </a:path>
                <a:path w="5932170" h="78105">
                  <a:moveTo>
                    <a:pt x="4015740" y="25908"/>
                  </a:moveTo>
                  <a:lnTo>
                    <a:pt x="3989831" y="25908"/>
                  </a:lnTo>
                  <a:lnTo>
                    <a:pt x="3989831" y="51815"/>
                  </a:lnTo>
                  <a:lnTo>
                    <a:pt x="4015740" y="51815"/>
                  </a:lnTo>
                  <a:lnTo>
                    <a:pt x="4015740" y="25908"/>
                  </a:lnTo>
                  <a:close/>
                </a:path>
                <a:path w="5932170" h="78105">
                  <a:moveTo>
                    <a:pt x="4067555" y="25908"/>
                  </a:moveTo>
                  <a:lnTo>
                    <a:pt x="4041648" y="25908"/>
                  </a:lnTo>
                  <a:lnTo>
                    <a:pt x="4041648" y="51815"/>
                  </a:lnTo>
                  <a:lnTo>
                    <a:pt x="4067555" y="51815"/>
                  </a:lnTo>
                  <a:lnTo>
                    <a:pt x="4067555" y="25908"/>
                  </a:lnTo>
                  <a:close/>
                </a:path>
                <a:path w="5932170" h="78105">
                  <a:moveTo>
                    <a:pt x="4119372" y="25908"/>
                  </a:moveTo>
                  <a:lnTo>
                    <a:pt x="4093463" y="25908"/>
                  </a:lnTo>
                  <a:lnTo>
                    <a:pt x="4093463" y="51815"/>
                  </a:lnTo>
                  <a:lnTo>
                    <a:pt x="4119372" y="51815"/>
                  </a:lnTo>
                  <a:lnTo>
                    <a:pt x="4119372" y="25908"/>
                  </a:lnTo>
                  <a:close/>
                </a:path>
                <a:path w="5932170" h="78105">
                  <a:moveTo>
                    <a:pt x="4171187" y="25908"/>
                  </a:moveTo>
                  <a:lnTo>
                    <a:pt x="4145279" y="25908"/>
                  </a:lnTo>
                  <a:lnTo>
                    <a:pt x="4145279" y="51815"/>
                  </a:lnTo>
                  <a:lnTo>
                    <a:pt x="4171187" y="51815"/>
                  </a:lnTo>
                  <a:lnTo>
                    <a:pt x="4171187" y="25908"/>
                  </a:lnTo>
                  <a:close/>
                </a:path>
                <a:path w="5932170" h="78105">
                  <a:moveTo>
                    <a:pt x="4223004" y="25908"/>
                  </a:moveTo>
                  <a:lnTo>
                    <a:pt x="4197096" y="25908"/>
                  </a:lnTo>
                  <a:lnTo>
                    <a:pt x="4197096" y="51815"/>
                  </a:lnTo>
                  <a:lnTo>
                    <a:pt x="4223004" y="51815"/>
                  </a:lnTo>
                  <a:lnTo>
                    <a:pt x="4223004" y="25908"/>
                  </a:lnTo>
                  <a:close/>
                </a:path>
                <a:path w="5932170" h="78105">
                  <a:moveTo>
                    <a:pt x="4274820" y="25908"/>
                  </a:moveTo>
                  <a:lnTo>
                    <a:pt x="4248911" y="25908"/>
                  </a:lnTo>
                  <a:lnTo>
                    <a:pt x="4248911" y="51815"/>
                  </a:lnTo>
                  <a:lnTo>
                    <a:pt x="4274820" y="51815"/>
                  </a:lnTo>
                  <a:lnTo>
                    <a:pt x="4274820" y="25908"/>
                  </a:lnTo>
                  <a:close/>
                </a:path>
                <a:path w="5932170" h="78105">
                  <a:moveTo>
                    <a:pt x="4326635" y="25908"/>
                  </a:moveTo>
                  <a:lnTo>
                    <a:pt x="4300728" y="25908"/>
                  </a:lnTo>
                  <a:lnTo>
                    <a:pt x="4300728" y="51815"/>
                  </a:lnTo>
                  <a:lnTo>
                    <a:pt x="4326635" y="51815"/>
                  </a:lnTo>
                  <a:lnTo>
                    <a:pt x="4326635" y="25908"/>
                  </a:lnTo>
                  <a:close/>
                </a:path>
                <a:path w="5932170" h="78105">
                  <a:moveTo>
                    <a:pt x="4378452" y="25908"/>
                  </a:moveTo>
                  <a:lnTo>
                    <a:pt x="4352544" y="25908"/>
                  </a:lnTo>
                  <a:lnTo>
                    <a:pt x="4352544" y="51815"/>
                  </a:lnTo>
                  <a:lnTo>
                    <a:pt x="4378452" y="51815"/>
                  </a:lnTo>
                  <a:lnTo>
                    <a:pt x="4378452" y="25908"/>
                  </a:lnTo>
                  <a:close/>
                </a:path>
                <a:path w="5932170" h="78105">
                  <a:moveTo>
                    <a:pt x="4430268" y="25908"/>
                  </a:moveTo>
                  <a:lnTo>
                    <a:pt x="4404359" y="25908"/>
                  </a:lnTo>
                  <a:lnTo>
                    <a:pt x="4404359" y="51815"/>
                  </a:lnTo>
                  <a:lnTo>
                    <a:pt x="4430268" y="51815"/>
                  </a:lnTo>
                  <a:lnTo>
                    <a:pt x="4430268" y="25908"/>
                  </a:lnTo>
                  <a:close/>
                </a:path>
                <a:path w="5932170" h="78105">
                  <a:moveTo>
                    <a:pt x="4482083" y="25908"/>
                  </a:moveTo>
                  <a:lnTo>
                    <a:pt x="4456176" y="25908"/>
                  </a:lnTo>
                  <a:lnTo>
                    <a:pt x="4456176" y="51815"/>
                  </a:lnTo>
                  <a:lnTo>
                    <a:pt x="4482083" y="51815"/>
                  </a:lnTo>
                  <a:lnTo>
                    <a:pt x="4482083" y="25908"/>
                  </a:lnTo>
                  <a:close/>
                </a:path>
                <a:path w="5932170" h="78105">
                  <a:moveTo>
                    <a:pt x="4533900" y="25908"/>
                  </a:moveTo>
                  <a:lnTo>
                    <a:pt x="4507992" y="25908"/>
                  </a:lnTo>
                  <a:lnTo>
                    <a:pt x="4507992" y="51815"/>
                  </a:lnTo>
                  <a:lnTo>
                    <a:pt x="4533900" y="51815"/>
                  </a:lnTo>
                  <a:lnTo>
                    <a:pt x="4533900" y="25908"/>
                  </a:lnTo>
                  <a:close/>
                </a:path>
                <a:path w="5932170" h="78105">
                  <a:moveTo>
                    <a:pt x="4585716" y="25908"/>
                  </a:moveTo>
                  <a:lnTo>
                    <a:pt x="4559808" y="25908"/>
                  </a:lnTo>
                  <a:lnTo>
                    <a:pt x="4559808" y="51815"/>
                  </a:lnTo>
                  <a:lnTo>
                    <a:pt x="4585716" y="51815"/>
                  </a:lnTo>
                  <a:lnTo>
                    <a:pt x="4585716" y="25908"/>
                  </a:lnTo>
                  <a:close/>
                </a:path>
                <a:path w="5932170" h="78105">
                  <a:moveTo>
                    <a:pt x="4637532" y="25908"/>
                  </a:moveTo>
                  <a:lnTo>
                    <a:pt x="4611624" y="25908"/>
                  </a:lnTo>
                  <a:lnTo>
                    <a:pt x="4611624" y="51815"/>
                  </a:lnTo>
                  <a:lnTo>
                    <a:pt x="4637532" y="51815"/>
                  </a:lnTo>
                  <a:lnTo>
                    <a:pt x="4637532" y="25908"/>
                  </a:lnTo>
                  <a:close/>
                </a:path>
                <a:path w="5932170" h="78105">
                  <a:moveTo>
                    <a:pt x="4689348" y="25908"/>
                  </a:moveTo>
                  <a:lnTo>
                    <a:pt x="4663440" y="25908"/>
                  </a:lnTo>
                  <a:lnTo>
                    <a:pt x="4663440" y="51815"/>
                  </a:lnTo>
                  <a:lnTo>
                    <a:pt x="4689348" y="51815"/>
                  </a:lnTo>
                  <a:lnTo>
                    <a:pt x="4689348" y="25908"/>
                  </a:lnTo>
                  <a:close/>
                </a:path>
                <a:path w="5932170" h="78105">
                  <a:moveTo>
                    <a:pt x="4741164" y="25908"/>
                  </a:moveTo>
                  <a:lnTo>
                    <a:pt x="4715256" y="25908"/>
                  </a:lnTo>
                  <a:lnTo>
                    <a:pt x="4715256" y="51815"/>
                  </a:lnTo>
                  <a:lnTo>
                    <a:pt x="4741164" y="51815"/>
                  </a:lnTo>
                  <a:lnTo>
                    <a:pt x="4741164" y="25908"/>
                  </a:lnTo>
                  <a:close/>
                </a:path>
                <a:path w="5932170" h="78105">
                  <a:moveTo>
                    <a:pt x="4792980" y="25908"/>
                  </a:moveTo>
                  <a:lnTo>
                    <a:pt x="4767072" y="25908"/>
                  </a:lnTo>
                  <a:lnTo>
                    <a:pt x="4767072" y="51815"/>
                  </a:lnTo>
                  <a:lnTo>
                    <a:pt x="4792980" y="51815"/>
                  </a:lnTo>
                  <a:lnTo>
                    <a:pt x="4792980" y="25908"/>
                  </a:lnTo>
                  <a:close/>
                </a:path>
                <a:path w="5932170" h="78105">
                  <a:moveTo>
                    <a:pt x="4844796" y="25908"/>
                  </a:moveTo>
                  <a:lnTo>
                    <a:pt x="4818888" y="25908"/>
                  </a:lnTo>
                  <a:lnTo>
                    <a:pt x="4818888" y="51815"/>
                  </a:lnTo>
                  <a:lnTo>
                    <a:pt x="4844796" y="51815"/>
                  </a:lnTo>
                  <a:lnTo>
                    <a:pt x="4844796" y="25908"/>
                  </a:lnTo>
                  <a:close/>
                </a:path>
                <a:path w="5932170" h="78105">
                  <a:moveTo>
                    <a:pt x="4896612" y="25908"/>
                  </a:moveTo>
                  <a:lnTo>
                    <a:pt x="4870704" y="25908"/>
                  </a:lnTo>
                  <a:lnTo>
                    <a:pt x="4870704" y="51815"/>
                  </a:lnTo>
                  <a:lnTo>
                    <a:pt x="4896612" y="51815"/>
                  </a:lnTo>
                  <a:lnTo>
                    <a:pt x="4896612" y="25908"/>
                  </a:lnTo>
                  <a:close/>
                </a:path>
                <a:path w="5932170" h="78105">
                  <a:moveTo>
                    <a:pt x="4948428" y="25908"/>
                  </a:moveTo>
                  <a:lnTo>
                    <a:pt x="4922520" y="25908"/>
                  </a:lnTo>
                  <a:lnTo>
                    <a:pt x="4922520" y="51815"/>
                  </a:lnTo>
                  <a:lnTo>
                    <a:pt x="4948428" y="51815"/>
                  </a:lnTo>
                  <a:lnTo>
                    <a:pt x="4948428" y="25908"/>
                  </a:lnTo>
                  <a:close/>
                </a:path>
                <a:path w="5932170" h="78105">
                  <a:moveTo>
                    <a:pt x="5000244" y="25908"/>
                  </a:moveTo>
                  <a:lnTo>
                    <a:pt x="4974336" y="25908"/>
                  </a:lnTo>
                  <a:lnTo>
                    <a:pt x="4974336" y="51815"/>
                  </a:lnTo>
                  <a:lnTo>
                    <a:pt x="5000244" y="51815"/>
                  </a:lnTo>
                  <a:lnTo>
                    <a:pt x="5000244" y="25908"/>
                  </a:lnTo>
                  <a:close/>
                </a:path>
                <a:path w="5932170" h="78105">
                  <a:moveTo>
                    <a:pt x="5052060" y="25908"/>
                  </a:moveTo>
                  <a:lnTo>
                    <a:pt x="5026152" y="25908"/>
                  </a:lnTo>
                  <a:lnTo>
                    <a:pt x="5026152" y="51815"/>
                  </a:lnTo>
                  <a:lnTo>
                    <a:pt x="5052060" y="51815"/>
                  </a:lnTo>
                  <a:lnTo>
                    <a:pt x="5052060" y="25908"/>
                  </a:lnTo>
                  <a:close/>
                </a:path>
                <a:path w="5932170" h="78105">
                  <a:moveTo>
                    <a:pt x="5103876" y="25908"/>
                  </a:moveTo>
                  <a:lnTo>
                    <a:pt x="5077968" y="25908"/>
                  </a:lnTo>
                  <a:lnTo>
                    <a:pt x="5077968" y="51815"/>
                  </a:lnTo>
                  <a:lnTo>
                    <a:pt x="5103876" y="51815"/>
                  </a:lnTo>
                  <a:lnTo>
                    <a:pt x="5103876" y="25908"/>
                  </a:lnTo>
                  <a:close/>
                </a:path>
                <a:path w="5932170" h="78105">
                  <a:moveTo>
                    <a:pt x="5155692" y="25908"/>
                  </a:moveTo>
                  <a:lnTo>
                    <a:pt x="5129784" y="25908"/>
                  </a:lnTo>
                  <a:lnTo>
                    <a:pt x="5129784" y="51815"/>
                  </a:lnTo>
                  <a:lnTo>
                    <a:pt x="5155692" y="51815"/>
                  </a:lnTo>
                  <a:lnTo>
                    <a:pt x="5155692" y="25908"/>
                  </a:lnTo>
                  <a:close/>
                </a:path>
                <a:path w="5932170" h="78105">
                  <a:moveTo>
                    <a:pt x="5207508" y="25908"/>
                  </a:moveTo>
                  <a:lnTo>
                    <a:pt x="5181600" y="25908"/>
                  </a:lnTo>
                  <a:lnTo>
                    <a:pt x="5181600" y="51815"/>
                  </a:lnTo>
                  <a:lnTo>
                    <a:pt x="5207508" y="51815"/>
                  </a:lnTo>
                  <a:lnTo>
                    <a:pt x="5207508" y="25908"/>
                  </a:lnTo>
                  <a:close/>
                </a:path>
                <a:path w="5932170" h="78105">
                  <a:moveTo>
                    <a:pt x="5259324" y="25908"/>
                  </a:moveTo>
                  <a:lnTo>
                    <a:pt x="5233416" y="25908"/>
                  </a:lnTo>
                  <a:lnTo>
                    <a:pt x="5233416" y="51815"/>
                  </a:lnTo>
                  <a:lnTo>
                    <a:pt x="5259324" y="51815"/>
                  </a:lnTo>
                  <a:lnTo>
                    <a:pt x="5259324" y="25908"/>
                  </a:lnTo>
                  <a:close/>
                </a:path>
                <a:path w="5932170" h="78105">
                  <a:moveTo>
                    <a:pt x="5311140" y="25908"/>
                  </a:moveTo>
                  <a:lnTo>
                    <a:pt x="5285232" y="25908"/>
                  </a:lnTo>
                  <a:lnTo>
                    <a:pt x="5285232" y="51815"/>
                  </a:lnTo>
                  <a:lnTo>
                    <a:pt x="5311140" y="51815"/>
                  </a:lnTo>
                  <a:lnTo>
                    <a:pt x="5311140" y="25908"/>
                  </a:lnTo>
                  <a:close/>
                </a:path>
                <a:path w="5932170" h="78105">
                  <a:moveTo>
                    <a:pt x="5362956" y="25908"/>
                  </a:moveTo>
                  <a:lnTo>
                    <a:pt x="5337048" y="25908"/>
                  </a:lnTo>
                  <a:lnTo>
                    <a:pt x="5337048" y="51815"/>
                  </a:lnTo>
                  <a:lnTo>
                    <a:pt x="5362956" y="51815"/>
                  </a:lnTo>
                  <a:lnTo>
                    <a:pt x="5362956" y="25908"/>
                  </a:lnTo>
                  <a:close/>
                </a:path>
                <a:path w="5932170" h="78105">
                  <a:moveTo>
                    <a:pt x="5414772" y="25908"/>
                  </a:moveTo>
                  <a:lnTo>
                    <a:pt x="5388864" y="25908"/>
                  </a:lnTo>
                  <a:lnTo>
                    <a:pt x="5388864" y="51815"/>
                  </a:lnTo>
                  <a:lnTo>
                    <a:pt x="5414772" y="51815"/>
                  </a:lnTo>
                  <a:lnTo>
                    <a:pt x="5414772" y="25908"/>
                  </a:lnTo>
                  <a:close/>
                </a:path>
                <a:path w="5932170" h="78105">
                  <a:moveTo>
                    <a:pt x="5466588" y="25908"/>
                  </a:moveTo>
                  <a:lnTo>
                    <a:pt x="5440680" y="25908"/>
                  </a:lnTo>
                  <a:lnTo>
                    <a:pt x="5440680" y="51815"/>
                  </a:lnTo>
                  <a:lnTo>
                    <a:pt x="5466588" y="51815"/>
                  </a:lnTo>
                  <a:lnTo>
                    <a:pt x="5466588" y="25908"/>
                  </a:lnTo>
                  <a:close/>
                </a:path>
                <a:path w="5932170" h="78105">
                  <a:moveTo>
                    <a:pt x="5518404" y="25908"/>
                  </a:moveTo>
                  <a:lnTo>
                    <a:pt x="5492496" y="25908"/>
                  </a:lnTo>
                  <a:lnTo>
                    <a:pt x="5492496" y="51815"/>
                  </a:lnTo>
                  <a:lnTo>
                    <a:pt x="5518404" y="51815"/>
                  </a:lnTo>
                  <a:lnTo>
                    <a:pt x="5518404" y="25908"/>
                  </a:lnTo>
                  <a:close/>
                </a:path>
                <a:path w="5932170" h="78105">
                  <a:moveTo>
                    <a:pt x="5570220" y="25908"/>
                  </a:moveTo>
                  <a:lnTo>
                    <a:pt x="5544312" y="25908"/>
                  </a:lnTo>
                  <a:lnTo>
                    <a:pt x="5544312" y="51815"/>
                  </a:lnTo>
                  <a:lnTo>
                    <a:pt x="5570220" y="51815"/>
                  </a:lnTo>
                  <a:lnTo>
                    <a:pt x="5570220" y="25908"/>
                  </a:lnTo>
                  <a:close/>
                </a:path>
                <a:path w="5932170" h="78105">
                  <a:moveTo>
                    <a:pt x="5622036" y="25908"/>
                  </a:moveTo>
                  <a:lnTo>
                    <a:pt x="5596128" y="25908"/>
                  </a:lnTo>
                  <a:lnTo>
                    <a:pt x="5596128" y="51815"/>
                  </a:lnTo>
                  <a:lnTo>
                    <a:pt x="5622036" y="51815"/>
                  </a:lnTo>
                  <a:lnTo>
                    <a:pt x="5622036" y="25908"/>
                  </a:lnTo>
                  <a:close/>
                </a:path>
                <a:path w="5932170" h="78105">
                  <a:moveTo>
                    <a:pt x="5673852" y="25908"/>
                  </a:moveTo>
                  <a:lnTo>
                    <a:pt x="5647944" y="25908"/>
                  </a:lnTo>
                  <a:lnTo>
                    <a:pt x="5647944" y="51815"/>
                  </a:lnTo>
                  <a:lnTo>
                    <a:pt x="5673852" y="51815"/>
                  </a:lnTo>
                  <a:lnTo>
                    <a:pt x="5673852" y="25908"/>
                  </a:lnTo>
                  <a:close/>
                </a:path>
                <a:path w="5932170" h="78105">
                  <a:moveTo>
                    <a:pt x="5725668" y="25908"/>
                  </a:moveTo>
                  <a:lnTo>
                    <a:pt x="5699760" y="25908"/>
                  </a:lnTo>
                  <a:lnTo>
                    <a:pt x="5699760" y="51815"/>
                  </a:lnTo>
                  <a:lnTo>
                    <a:pt x="5725668" y="51815"/>
                  </a:lnTo>
                  <a:lnTo>
                    <a:pt x="5725668" y="25908"/>
                  </a:lnTo>
                  <a:close/>
                </a:path>
                <a:path w="5932170" h="78105">
                  <a:moveTo>
                    <a:pt x="5777484" y="25908"/>
                  </a:moveTo>
                  <a:lnTo>
                    <a:pt x="5751576" y="25908"/>
                  </a:lnTo>
                  <a:lnTo>
                    <a:pt x="5751576" y="51815"/>
                  </a:lnTo>
                  <a:lnTo>
                    <a:pt x="5777484" y="51815"/>
                  </a:lnTo>
                  <a:lnTo>
                    <a:pt x="5777484" y="25908"/>
                  </a:lnTo>
                  <a:close/>
                </a:path>
                <a:path w="5932170" h="78105">
                  <a:moveTo>
                    <a:pt x="5829300" y="25908"/>
                  </a:moveTo>
                  <a:lnTo>
                    <a:pt x="5803392" y="25908"/>
                  </a:lnTo>
                  <a:lnTo>
                    <a:pt x="5803392" y="51815"/>
                  </a:lnTo>
                  <a:lnTo>
                    <a:pt x="5829300" y="51815"/>
                  </a:lnTo>
                  <a:lnTo>
                    <a:pt x="5829300" y="25908"/>
                  </a:lnTo>
                  <a:close/>
                </a:path>
                <a:path w="5932170" h="78105">
                  <a:moveTo>
                    <a:pt x="5893308" y="0"/>
                  </a:moveTo>
                  <a:lnTo>
                    <a:pt x="5878181" y="3053"/>
                  </a:lnTo>
                  <a:lnTo>
                    <a:pt x="5865828" y="11382"/>
                  </a:lnTo>
                  <a:lnTo>
                    <a:pt x="5857499" y="23735"/>
                  </a:lnTo>
                  <a:lnTo>
                    <a:pt x="5855208" y="35087"/>
                  </a:lnTo>
                  <a:lnTo>
                    <a:pt x="5855208" y="42636"/>
                  </a:lnTo>
                  <a:lnTo>
                    <a:pt x="5857499" y="53988"/>
                  </a:lnTo>
                  <a:lnTo>
                    <a:pt x="5865828" y="66341"/>
                  </a:lnTo>
                  <a:lnTo>
                    <a:pt x="5878181" y="74670"/>
                  </a:lnTo>
                  <a:lnTo>
                    <a:pt x="5893308" y="77724"/>
                  </a:lnTo>
                  <a:lnTo>
                    <a:pt x="5908434" y="74670"/>
                  </a:lnTo>
                  <a:lnTo>
                    <a:pt x="5920787" y="66341"/>
                  </a:lnTo>
                  <a:lnTo>
                    <a:pt x="5929116" y="53988"/>
                  </a:lnTo>
                  <a:lnTo>
                    <a:pt x="5929554" y="51815"/>
                  </a:lnTo>
                  <a:lnTo>
                    <a:pt x="5881116" y="51815"/>
                  </a:lnTo>
                  <a:lnTo>
                    <a:pt x="5881116" y="25908"/>
                  </a:lnTo>
                  <a:lnTo>
                    <a:pt x="5929554" y="25908"/>
                  </a:lnTo>
                  <a:lnTo>
                    <a:pt x="5929116" y="23735"/>
                  </a:lnTo>
                  <a:lnTo>
                    <a:pt x="5920787" y="11382"/>
                  </a:lnTo>
                  <a:lnTo>
                    <a:pt x="5908434" y="3053"/>
                  </a:lnTo>
                  <a:lnTo>
                    <a:pt x="5893308" y="0"/>
                  </a:lnTo>
                  <a:close/>
                </a:path>
                <a:path w="5932170" h="78105">
                  <a:moveTo>
                    <a:pt x="5855208" y="42636"/>
                  </a:moveTo>
                  <a:lnTo>
                    <a:pt x="5855208" y="51815"/>
                  </a:lnTo>
                  <a:lnTo>
                    <a:pt x="5857061" y="51815"/>
                  </a:lnTo>
                  <a:lnTo>
                    <a:pt x="5855208" y="42636"/>
                  </a:lnTo>
                  <a:close/>
                </a:path>
                <a:path w="5932170" h="78105">
                  <a:moveTo>
                    <a:pt x="5929554" y="25908"/>
                  </a:moveTo>
                  <a:lnTo>
                    <a:pt x="5881116" y="25908"/>
                  </a:lnTo>
                  <a:lnTo>
                    <a:pt x="5881116" y="51815"/>
                  </a:lnTo>
                  <a:lnTo>
                    <a:pt x="5929554" y="51815"/>
                  </a:lnTo>
                  <a:lnTo>
                    <a:pt x="5932170" y="38862"/>
                  </a:lnTo>
                  <a:lnTo>
                    <a:pt x="5929554" y="25908"/>
                  </a:lnTo>
                  <a:close/>
                </a:path>
                <a:path w="5932170" h="78105">
                  <a:moveTo>
                    <a:pt x="5855208" y="35087"/>
                  </a:moveTo>
                  <a:lnTo>
                    <a:pt x="5854446" y="38862"/>
                  </a:lnTo>
                  <a:lnTo>
                    <a:pt x="5855208" y="42636"/>
                  </a:lnTo>
                  <a:lnTo>
                    <a:pt x="5855208" y="35087"/>
                  </a:lnTo>
                  <a:close/>
                </a:path>
                <a:path w="5932170" h="78105">
                  <a:moveTo>
                    <a:pt x="5857061" y="25908"/>
                  </a:moveTo>
                  <a:lnTo>
                    <a:pt x="5855208" y="25908"/>
                  </a:lnTo>
                  <a:lnTo>
                    <a:pt x="5855208" y="35087"/>
                  </a:lnTo>
                  <a:lnTo>
                    <a:pt x="5857061" y="25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228343" y="1999488"/>
              <a:ext cx="835660" cy="670560"/>
            </a:xfrm>
            <a:custGeom>
              <a:avLst/>
              <a:gdLst/>
              <a:ahLst/>
              <a:cxnLst/>
              <a:rect l="l" t="t" r="r" b="b"/>
              <a:pathLst>
                <a:path w="835660" h="670560">
                  <a:moveTo>
                    <a:pt x="641223" y="0"/>
                  </a:moveTo>
                  <a:lnTo>
                    <a:pt x="193928" y="0"/>
                  </a:lnTo>
                  <a:lnTo>
                    <a:pt x="0" y="335279"/>
                  </a:lnTo>
                  <a:lnTo>
                    <a:pt x="193928" y="670560"/>
                  </a:lnTo>
                  <a:lnTo>
                    <a:pt x="641223" y="670560"/>
                  </a:lnTo>
                  <a:lnTo>
                    <a:pt x="835151" y="335279"/>
                  </a:lnTo>
                  <a:lnTo>
                    <a:pt x="641223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222247" y="1988820"/>
              <a:ext cx="835152" cy="6705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222247" y="1988820"/>
              <a:ext cx="835660" cy="670560"/>
            </a:xfrm>
            <a:custGeom>
              <a:avLst/>
              <a:gdLst/>
              <a:ahLst/>
              <a:cxnLst/>
              <a:rect l="l" t="t" r="r" b="b"/>
              <a:pathLst>
                <a:path w="835660" h="670560">
                  <a:moveTo>
                    <a:pt x="0" y="335279"/>
                  </a:moveTo>
                  <a:lnTo>
                    <a:pt x="193929" y="0"/>
                  </a:lnTo>
                  <a:lnTo>
                    <a:pt x="641222" y="0"/>
                  </a:lnTo>
                  <a:lnTo>
                    <a:pt x="835152" y="335279"/>
                  </a:lnTo>
                  <a:lnTo>
                    <a:pt x="641222" y="670559"/>
                  </a:lnTo>
                  <a:lnTo>
                    <a:pt x="193929" y="670559"/>
                  </a:lnTo>
                  <a:lnTo>
                    <a:pt x="0" y="335279"/>
                  </a:lnTo>
                  <a:close/>
                </a:path>
              </a:pathLst>
            </a:custGeom>
            <a:ln w="9144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271015" y="2029968"/>
              <a:ext cx="734695" cy="589915"/>
            </a:xfrm>
            <a:custGeom>
              <a:avLst/>
              <a:gdLst/>
              <a:ahLst/>
              <a:cxnLst/>
              <a:rect l="l" t="t" r="r" b="b"/>
              <a:pathLst>
                <a:path w="734694" h="589914">
                  <a:moveTo>
                    <a:pt x="564134" y="0"/>
                  </a:moveTo>
                  <a:lnTo>
                    <a:pt x="170434" y="0"/>
                  </a:lnTo>
                  <a:lnTo>
                    <a:pt x="0" y="294894"/>
                  </a:lnTo>
                  <a:lnTo>
                    <a:pt x="170434" y="589788"/>
                  </a:lnTo>
                  <a:lnTo>
                    <a:pt x="564134" y="589788"/>
                  </a:lnTo>
                  <a:lnTo>
                    <a:pt x="734567" y="294894"/>
                  </a:lnTo>
                  <a:lnTo>
                    <a:pt x="564134" y="0"/>
                  </a:lnTo>
                  <a:close/>
                </a:path>
              </a:pathLst>
            </a:custGeom>
            <a:solidFill>
              <a:srgbClr val="00477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271015" y="2029968"/>
              <a:ext cx="734695" cy="589915"/>
            </a:xfrm>
            <a:custGeom>
              <a:avLst/>
              <a:gdLst/>
              <a:ahLst/>
              <a:cxnLst/>
              <a:rect l="l" t="t" r="r" b="b"/>
              <a:pathLst>
                <a:path w="734694" h="589914">
                  <a:moveTo>
                    <a:pt x="0" y="294894"/>
                  </a:moveTo>
                  <a:lnTo>
                    <a:pt x="170434" y="0"/>
                  </a:lnTo>
                  <a:lnTo>
                    <a:pt x="564134" y="0"/>
                  </a:lnTo>
                  <a:lnTo>
                    <a:pt x="734567" y="294894"/>
                  </a:lnTo>
                  <a:lnTo>
                    <a:pt x="564134" y="589788"/>
                  </a:lnTo>
                  <a:lnTo>
                    <a:pt x="170434" y="589788"/>
                  </a:lnTo>
                  <a:lnTo>
                    <a:pt x="0" y="294894"/>
                  </a:lnTo>
                  <a:close/>
                </a:path>
              </a:pathLst>
            </a:custGeom>
            <a:solidFill>
              <a:srgbClr val="002060"/>
            </a:solidFill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626614" y="1542392"/>
            <a:ext cx="432165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0" dirty="0">
                <a:solidFill>
                  <a:srgbClr val="000066"/>
                </a:solidFill>
                <a:ea typeface="SimHei" panose="02010609060101010101" pitchFamily="49" charset="-122"/>
                <a:cs typeface="Arial" panose="020B0604020202020204" pitchFamily="34" charset="0"/>
              </a:rPr>
              <a:t>Download with BISI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8952" y="1547904"/>
            <a:ext cx="213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rPr>
              <a:t>1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17675" y="2461288"/>
            <a:ext cx="6594475" cy="704215"/>
            <a:chOff x="1217675" y="3032760"/>
            <a:chExt cx="6594475" cy="704215"/>
          </a:xfrm>
        </p:grpSpPr>
        <p:sp>
          <p:nvSpPr>
            <p:cNvPr id="13" name="object 13"/>
            <p:cNvSpPr/>
            <p:nvPr/>
          </p:nvSpPr>
          <p:spPr>
            <a:xfrm>
              <a:off x="1879853" y="3659124"/>
              <a:ext cx="5932170" cy="78105"/>
            </a:xfrm>
            <a:custGeom>
              <a:avLst/>
              <a:gdLst/>
              <a:ahLst/>
              <a:cxnLst/>
              <a:rect l="l" t="t" r="r" b="b"/>
              <a:pathLst>
                <a:path w="5932170" h="78104">
                  <a:moveTo>
                    <a:pt x="25907" y="25907"/>
                  </a:moveTo>
                  <a:lnTo>
                    <a:pt x="0" y="25907"/>
                  </a:lnTo>
                  <a:lnTo>
                    <a:pt x="0" y="51815"/>
                  </a:lnTo>
                  <a:lnTo>
                    <a:pt x="25907" y="51815"/>
                  </a:lnTo>
                  <a:lnTo>
                    <a:pt x="25907" y="25907"/>
                  </a:lnTo>
                  <a:close/>
                </a:path>
                <a:path w="5932170" h="78104">
                  <a:moveTo>
                    <a:pt x="77723" y="25907"/>
                  </a:moveTo>
                  <a:lnTo>
                    <a:pt x="51815" y="25907"/>
                  </a:lnTo>
                  <a:lnTo>
                    <a:pt x="51815" y="51815"/>
                  </a:lnTo>
                  <a:lnTo>
                    <a:pt x="77723" y="51815"/>
                  </a:lnTo>
                  <a:lnTo>
                    <a:pt x="77723" y="25907"/>
                  </a:lnTo>
                  <a:close/>
                </a:path>
                <a:path w="5932170" h="78104">
                  <a:moveTo>
                    <a:pt x="129539" y="25907"/>
                  </a:moveTo>
                  <a:lnTo>
                    <a:pt x="103631" y="25907"/>
                  </a:lnTo>
                  <a:lnTo>
                    <a:pt x="103631" y="51815"/>
                  </a:lnTo>
                  <a:lnTo>
                    <a:pt x="129539" y="51815"/>
                  </a:lnTo>
                  <a:lnTo>
                    <a:pt x="129539" y="25907"/>
                  </a:lnTo>
                  <a:close/>
                </a:path>
                <a:path w="5932170" h="78104">
                  <a:moveTo>
                    <a:pt x="181356" y="25907"/>
                  </a:moveTo>
                  <a:lnTo>
                    <a:pt x="155447" y="25907"/>
                  </a:lnTo>
                  <a:lnTo>
                    <a:pt x="155447" y="51815"/>
                  </a:lnTo>
                  <a:lnTo>
                    <a:pt x="181356" y="51815"/>
                  </a:lnTo>
                  <a:lnTo>
                    <a:pt x="181356" y="25907"/>
                  </a:lnTo>
                  <a:close/>
                </a:path>
                <a:path w="5932170" h="78104">
                  <a:moveTo>
                    <a:pt x="233171" y="25907"/>
                  </a:moveTo>
                  <a:lnTo>
                    <a:pt x="207263" y="25907"/>
                  </a:lnTo>
                  <a:lnTo>
                    <a:pt x="207263" y="51815"/>
                  </a:lnTo>
                  <a:lnTo>
                    <a:pt x="233171" y="51815"/>
                  </a:lnTo>
                  <a:lnTo>
                    <a:pt x="233171" y="25907"/>
                  </a:lnTo>
                  <a:close/>
                </a:path>
                <a:path w="5932170" h="78104">
                  <a:moveTo>
                    <a:pt x="284988" y="25907"/>
                  </a:moveTo>
                  <a:lnTo>
                    <a:pt x="259079" y="25907"/>
                  </a:lnTo>
                  <a:lnTo>
                    <a:pt x="259079" y="51815"/>
                  </a:lnTo>
                  <a:lnTo>
                    <a:pt x="284988" y="51815"/>
                  </a:lnTo>
                  <a:lnTo>
                    <a:pt x="284988" y="25907"/>
                  </a:lnTo>
                  <a:close/>
                </a:path>
                <a:path w="5932170" h="78104">
                  <a:moveTo>
                    <a:pt x="336803" y="25907"/>
                  </a:moveTo>
                  <a:lnTo>
                    <a:pt x="310895" y="25907"/>
                  </a:lnTo>
                  <a:lnTo>
                    <a:pt x="310895" y="51815"/>
                  </a:lnTo>
                  <a:lnTo>
                    <a:pt x="336803" y="51815"/>
                  </a:lnTo>
                  <a:lnTo>
                    <a:pt x="336803" y="25907"/>
                  </a:lnTo>
                  <a:close/>
                </a:path>
                <a:path w="5932170" h="78104">
                  <a:moveTo>
                    <a:pt x="388619" y="25907"/>
                  </a:moveTo>
                  <a:lnTo>
                    <a:pt x="362712" y="25907"/>
                  </a:lnTo>
                  <a:lnTo>
                    <a:pt x="362712" y="51815"/>
                  </a:lnTo>
                  <a:lnTo>
                    <a:pt x="388619" y="51815"/>
                  </a:lnTo>
                  <a:lnTo>
                    <a:pt x="388619" y="25907"/>
                  </a:lnTo>
                  <a:close/>
                </a:path>
                <a:path w="5932170" h="78104">
                  <a:moveTo>
                    <a:pt x="440435" y="25907"/>
                  </a:moveTo>
                  <a:lnTo>
                    <a:pt x="414527" y="25907"/>
                  </a:lnTo>
                  <a:lnTo>
                    <a:pt x="414527" y="51815"/>
                  </a:lnTo>
                  <a:lnTo>
                    <a:pt x="440435" y="51815"/>
                  </a:lnTo>
                  <a:lnTo>
                    <a:pt x="440435" y="25907"/>
                  </a:lnTo>
                  <a:close/>
                </a:path>
                <a:path w="5932170" h="78104">
                  <a:moveTo>
                    <a:pt x="492251" y="25907"/>
                  </a:moveTo>
                  <a:lnTo>
                    <a:pt x="466344" y="25907"/>
                  </a:lnTo>
                  <a:lnTo>
                    <a:pt x="466344" y="51815"/>
                  </a:lnTo>
                  <a:lnTo>
                    <a:pt x="492251" y="51815"/>
                  </a:lnTo>
                  <a:lnTo>
                    <a:pt x="492251" y="25907"/>
                  </a:lnTo>
                  <a:close/>
                </a:path>
                <a:path w="5932170" h="78104">
                  <a:moveTo>
                    <a:pt x="544068" y="25907"/>
                  </a:moveTo>
                  <a:lnTo>
                    <a:pt x="518159" y="25907"/>
                  </a:lnTo>
                  <a:lnTo>
                    <a:pt x="518159" y="51815"/>
                  </a:lnTo>
                  <a:lnTo>
                    <a:pt x="544068" y="51815"/>
                  </a:lnTo>
                  <a:lnTo>
                    <a:pt x="544068" y="25907"/>
                  </a:lnTo>
                  <a:close/>
                </a:path>
                <a:path w="5932170" h="78104">
                  <a:moveTo>
                    <a:pt x="595883" y="25907"/>
                  </a:moveTo>
                  <a:lnTo>
                    <a:pt x="569976" y="25907"/>
                  </a:lnTo>
                  <a:lnTo>
                    <a:pt x="569976" y="51815"/>
                  </a:lnTo>
                  <a:lnTo>
                    <a:pt x="595883" y="51815"/>
                  </a:lnTo>
                  <a:lnTo>
                    <a:pt x="595883" y="25907"/>
                  </a:lnTo>
                  <a:close/>
                </a:path>
                <a:path w="5932170" h="78104">
                  <a:moveTo>
                    <a:pt x="647700" y="25907"/>
                  </a:moveTo>
                  <a:lnTo>
                    <a:pt x="621791" y="25907"/>
                  </a:lnTo>
                  <a:lnTo>
                    <a:pt x="621791" y="51815"/>
                  </a:lnTo>
                  <a:lnTo>
                    <a:pt x="647700" y="51815"/>
                  </a:lnTo>
                  <a:lnTo>
                    <a:pt x="647700" y="25907"/>
                  </a:lnTo>
                  <a:close/>
                </a:path>
                <a:path w="5932170" h="78104">
                  <a:moveTo>
                    <a:pt x="699515" y="25907"/>
                  </a:moveTo>
                  <a:lnTo>
                    <a:pt x="673607" y="25907"/>
                  </a:lnTo>
                  <a:lnTo>
                    <a:pt x="673607" y="51815"/>
                  </a:lnTo>
                  <a:lnTo>
                    <a:pt x="699515" y="51815"/>
                  </a:lnTo>
                  <a:lnTo>
                    <a:pt x="699515" y="25907"/>
                  </a:lnTo>
                  <a:close/>
                </a:path>
                <a:path w="5932170" h="78104">
                  <a:moveTo>
                    <a:pt x="751332" y="25907"/>
                  </a:moveTo>
                  <a:lnTo>
                    <a:pt x="725423" y="25907"/>
                  </a:lnTo>
                  <a:lnTo>
                    <a:pt x="725423" y="51815"/>
                  </a:lnTo>
                  <a:lnTo>
                    <a:pt x="751332" y="51815"/>
                  </a:lnTo>
                  <a:lnTo>
                    <a:pt x="751332" y="25907"/>
                  </a:lnTo>
                  <a:close/>
                </a:path>
                <a:path w="5932170" h="78104">
                  <a:moveTo>
                    <a:pt x="803147" y="25907"/>
                  </a:moveTo>
                  <a:lnTo>
                    <a:pt x="777239" y="25907"/>
                  </a:lnTo>
                  <a:lnTo>
                    <a:pt x="777239" y="51815"/>
                  </a:lnTo>
                  <a:lnTo>
                    <a:pt x="803147" y="51815"/>
                  </a:lnTo>
                  <a:lnTo>
                    <a:pt x="803147" y="25907"/>
                  </a:lnTo>
                  <a:close/>
                </a:path>
                <a:path w="5932170" h="78104">
                  <a:moveTo>
                    <a:pt x="854963" y="25907"/>
                  </a:moveTo>
                  <a:lnTo>
                    <a:pt x="829056" y="25907"/>
                  </a:lnTo>
                  <a:lnTo>
                    <a:pt x="829056" y="51815"/>
                  </a:lnTo>
                  <a:lnTo>
                    <a:pt x="854963" y="51815"/>
                  </a:lnTo>
                  <a:lnTo>
                    <a:pt x="854963" y="25907"/>
                  </a:lnTo>
                  <a:close/>
                </a:path>
                <a:path w="5932170" h="78104">
                  <a:moveTo>
                    <a:pt x="906779" y="25907"/>
                  </a:moveTo>
                  <a:lnTo>
                    <a:pt x="880871" y="25907"/>
                  </a:lnTo>
                  <a:lnTo>
                    <a:pt x="880871" y="51815"/>
                  </a:lnTo>
                  <a:lnTo>
                    <a:pt x="906779" y="51815"/>
                  </a:lnTo>
                  <a:lnTo>
                    <a:pt x="906779" y="25907"/>
                  </a:lnTo>
                  <a:close/>
                </a:path>
                <a:path w="5932170" h="78104">
                  <a:moveTo>
                    <a:pt x="958595" y="25907"/>
                  </a:moveTo>
                  <a:lnTo>
                    <a:pt x="932688" y="25907"/>
                  </a:lnTo>
                  <a:lnTo>
                    <a:pt x="932688" y="51815"/>
                  </a:lnTo>
                  <a:lnTo>
                    <a:pt x="958595" y="51815"/>
                  </a:lnTo>
                  <a:lnTo>
                    <a:pt x="958595" y="25907"/>
                  </a:lnTo>
                  <a:close/>
                </a:path>
                <a:path w="5932170" h="78104">
                  <a:moveTo>
                    <a:pt x="1010412" y="25907"/>
                  </a:moveTo>
                  <a:lnTo>
                    <a:pt x="984503" y="25907"/>
                  </a:lnTo>
                  <a:lnTo>
                    <a:pt x="984503" y="51815"/>
                  </a:lnTo>
                  <a:lnTo>
                    <a:pt x="1010412" y="51815"/>
                  </a:lnTo>
                  <a:lnTo>
                    <a:pt x="1010412" y="25907"/>
                  </a:lnTo>
                  <a:close/>
                </a:path>
                <a:path w="5932170" h="78104">
                  <a:moveTo>
                    <a:pt x="1062227" y="25907"/>
                  </a:moveTo>
                  <a:lnTo>
                    <a:pt x="1036319" y="25907"/>
                  </a:lnTo>
                  <a:lnTo>
                    <a:pt x="1036319" y="51815"/>
                  </a:lnTo>
                  <a:lnTo>
                    <a:pt x="1062227" y="51815"/>
                  </a:lnTo>
                  <a:lnTo>
                    <a:pt x="1062227" y="25907"/>
                  </a:lnTo>
                  <a:close/>
                </a:path>
                <a:path w="5932170" h="78104">
                  <a:moveTo>
                    <a:pt x="1114044" y="25907"/>
                  </a:moveTo>
                  <a:lnTo>
                    <a:pt x="1088135" y="25907"/>
                  </a:lnTo>
                  <a:lnTo>
                    <a:pt x="1088135" y="51815"/>
                  </a:lnTo>
                  <a:lnTo>
                    <a:pt x="1114044" y="51815"/>
                  </a:lnTo>
                  <a:lnTo>
                    <a:pt x="1114044" y="25907"/>
                  </a:lnTo>
                  <a:close/>
                </a:path>
                <a:path w="5932170" h="78104">
                  <a:moveTo>
                    <a:pt x="1165859" y="25907"/>
                  </a:moveTo>
                  <a:lnTo>
                    <a:pt x="1139952" y="25907"/>
                  </a:lnTo>
                  <a:lnTo>
                    <a:pt x="1139952" y="51815"/>
                  </a:lnTo>
                  <a:lnTo>
                    <a:pt x="1165859" y="51815"/>
                  </a:lnTo>
                  <a:lnTo>
                    <a:pt x="1165859" y="25907"/>
                  </a:lnTo>
                  <a:close/>
                </a:path>
                <a:path w="5932170" h="78104">
                  <a:moveTo>
                    <a:pt x="1217676" y="25907"/>
                  </a:moveTo>
                  <a:lnTo>
                    <a:pt x="1191768" y="25907"/>
                  </a:lnTo>
                  <a:lnTo>
                    <a:pt x="1191768" y="51815"/>
                  </a:lnTo>
                  <a:lnTo>
                    <a:pt x="1217676" y="51815"/>
                  </a:lnTo>
                  <a:lnTo>
                    <a:pt x="1217676" y="25907"/>
                  </a:lnTo>
                  <a:close/>
                </a:path>
                <a:path w="5932170" h="78104">
                  <a:moveTo>
                    <a:pt x="1269491" y="25907"/>
                  </a:moveTo>
                  <a:lnTo>
                    <a:pt x="1243583" y="25907"/>
                  </a:lnTo>
                  <a:lnTo>
                    <a:pt x="1243583" y="51815"/>
                  </a:lnTo>
                  <a:lnTo>
                    <a:pt x="1269491" y="51815"/>
                  </a:lnTo>
                  <a:lnTo>
                    <a:pt x="1269491" y="25907"/>
                  </a:lnTo>
                  <a:close/>
                </a:path>
                <a:path w="5932170" h="78104">
                  <a:moveTo>
                    <a:pt x="1321308" y="25907"/>
                  </a:moveTo>
                  <a:lnTo>
                    <a:pt x="1295400" y="25907"/>
                  </a:lnTo>
                  <a:lnTo>
                    <a:pt x="1295400" y="51815"/>
                  </a:lnTo>
                  <a:lnTo>
                    <a:pt x="1321308" y="51815"/>
                  </a:lnTo>
                  <a:lnTo>
                    <a:pt x="1321308" y="25907"/>
                  </a:lnTo>
                  <a:close/>
                </a:path>
                <a:path w="5932170" h="78104">
                  <a:moveTo>
                    <a:pt x="1373123" y="25907"/>
                  </a:moveTo>
                  <a:lnTo>
                    <a:pt x="1347215" y="25907"/>
                  </a:lnTo>
                  <a:lnTo>
                    <a:pt x="1347215" y="51815"/>
                  </a:lnTo>
                  <a:lnTo>
                    <a:pt x="1373123" y="51815"/>
                  </a:lnTo>
                  <a:lnTo>
                    <a:pt x="1373123" y="25907"/>
                  </a:lnTo>
                  <a:close/>
                </a:path>
                <a:path w="5932170" h="78104">
                  <a:moveTo>
                    <a:pt x="1424940" y="25907"/>
                  </a:moveTo>
                  <a:lnTo>
                    <a:pt x="1399032" y="25907"/>
                  </a:lnTo>
                  <a:lnTo>
                    <a:pt x="1399032" y="51815"/>
                  </a:lnTo>
                  <a:lnTo>
                    <a:pt x="1424940" y="51815"/>
                  </a:lnTo>
                  <a:lnTo>
                    <a:pt x="1424940" y="25907"/>
                  </a:lnTo>
                  <a:close/>
                </a:path>
                <a:path w="5932170" h="78104">
                  <a:moveTo>
                    <a:pt x="1476756" y="25907"/>
                  </a:moveTo>
                  <a:lnTo>
                    <a:pt x="1450847" y="25907"/>
                  </a:lnTo>
                  <a:lnTo>
                    <a:pt x="1450847" y="51815"/>
                  </a:lnTo>
                  <a:lnTo>
                    <a:pt x="1476756" y="51815"/>
                  </a:lnTo>
                  <a:lnTo>
                    <a:pt x="1476756" y="25907"/>
                  </a:lnTo>
                  <a:close/>
                </a:path>
                <a:path w="5932170" h="78104">
                  <a:moveTo>
                    <a:pt x="1528571" y="25907"/>
                  </a:moveTo>
                  <a:lnTo>
                    <a:pt x="1502663" y="25907"/>
                  </a:lnTo>
                  <a:lnTo>
                    <a:pt x="1502663" y="51815"/>
                  </a:lnTo>
                  <a:lnTo>
                    <a:pt x="1528571" y="51815"/>
                  </a:lnTo>
                  <a:lnTo>
                    <a:pt x="1528571" y="25907"/>
                  </a:lnTo>
                  <a:close/>
                </a:path>
                <a:path w="5932170" h="78104">
                  <a:moveTo>
                    <a:pt x="1580387" y="25907"/>
                  </a:moveTo>
                  <a:lnTo>
                    <a:pt x="1554480" y="25907"/>
                  </a:lnTo>
                  <a:lnTo>
                    <a:pt x="1554480" y="51815"/>
                  </a:lnTo>
                  <a:lnTo>
                    <a:pt x="1580387" y="51815"/>
                  </a:lnTo>
                  <a:lnTo>
                    <a:pt x="1580387" y="25907"/>
                  </a:lnTo>
                  <a:close/>
                </a:path>
                <a:path w="5932170" h="78104">
                  <a:moveTo>
                    <a:pt x="1632204" y="25907"/>
                  </a:moveTo>
                  <a:lnTo>
                    <a:pt x="1606295" y="25907"/>
                  </a:lnTo>
                  <a:lnTo>
                    <a:pt x="1606295" y="51815"/>
                  </a:lnTo>
                  <a:lnTo>
                    <a:pt x="1632204" y="51815"/>
                  </a:lnTo>
                  <a:lnTo>
                    <a:pt x="1632204" y="25907"/>
                  </a:lnTo>
                  <a:close/>
                </a:path>
                <a:path w="5932170" h="78104">
                  <a:moveTo>
                    <a:pt x="1684020" y="25907"/>
                  </a:moveTo>
                  <a:lnTo>
                    <a:pt x="1658111" y="25907"/>
                  </a:lnTo>
                  <a:lnTo>
                    <a:pt x="1658111" y="51815"/>
                  </a:lnTo>
                  <a:lnTo>
                    <a:pt x="1684020" y="51815"/>
                  </a:lnTo>
                  <a:lnTo>
                    <a:pt x="1684020" y="25907"/>
                  </a:lnTo>
                  <a:close/>
                </a:path>
                <a:path w="5932170" h="78104">
                  <a:moveTo>
                    <a:pt x="1735835" y="25907"/>
                  </a:moveTo>
                  <a:lnTo>
                    <a:pt x="1709928" y="25907"/>
                  </a:lnTo>
                  <a:lnTo>
                    <a:pt x="1709928" y="51815"/>
                  </a:lnTo>
                  <a:lnTo>
                    <a:pt x="1735835" y="51815"/>
                  </a:lnTo>
                  <a:lnTo>
                    <a:pt x="1735835" y="25907"/>
                  </a:lnTo>
                  <a:close/>
                </a:path>
                <a:path w="5932170" h="78104">
                  <a:moveTo>
                    <a:pt x="1787651" y="25907"/>
                  </a:moveTo>
                  <a:lnTo>
                    <a:pt x="1761744" y="25907"/>
                  </a:lnTo>
                  <a:lnTo>
                    <a:pt x="1761744" y="51815"/>
                  </a:lnTo>
                  <a:lnTo>
                    <a:pt x="1787651" y="51815"/>
                  </a:lnTo>
                  <a:lnTo>
                    <a:pt x="1787651" y="25907"/>
                  </a:lnTo>
                  <a:close/>
                </a:path>
                <a:path w="5932170" h="78104">
                  <a:moveTo>
                    <a:pt x="1839468" y="25907"/>
                  </a:moveTo>
                  <a:lnTo>
                    <a:pt x="1813559" y="25907"/>
                  </a:lnTo>
                  <a:lnTo>
                    <a:pt x="1813559" y="51815"/>
                  </a:lnTo>
                  <a:lnTo>
                    <a:pt x="1839468" y="51815"/>
                  </a:lnTo>
                  <a:lnTo>
                    <a:pt x="1839468" y="25907"/>
                  </a:lnTo>
                  <a:close/>
                </a:path>
                <a:path w="5932170" h="78104">
                  <a:moveTo>
                    <a:pt x="1891283" y="25907"/>
                  </a:moveTo>
                  <a:lnTo>
                    <a:pt x="1865375" y="25907"/>
                  </a:lnTo>
                  <a:lnTo>
                    <a:pt x="1865375" y="51815"/>
                  </a:lnTo>
                  <a:lnTo>
                    <a:pt x="1891283" y="51815"/>
                  </a:lnTo>
                  <a:lnTo>
                    <a:pt x="1891283" y="25907"/>
                  </a:lnTo>
                  <a:close/>
                </a:path>
                <a:path w="5932170" h="78104">
                  <a:moveTo>
                    <a:pt x="1943099" y="25907"/>
                  </a:moveTo>
                  <a:lnTo>
                    <a:pt x="1917192" y="25907"/>
                  </a:lnTo>
                  <a:lnTo>
                    <a:pt x="1917192" y="51815"/>
                  </a:lnTo>
                  <a:lnTo>
                    <a:pt x="1943099" y="51815"/>
                  </a:lnTo>
                  <a:lnTo>
                    <a:pt x="1943099" y="25907"/>
                  </a:lnTo>
                  <a:close/>
                </a:path>
                <a:path w="5932170" h="78104">
                  <a:moveTo>
                    <a:pt x="1994916" y="25907"/>
                  </a:moveTo>
                  <a:lnTo>
                    <a:pt x="1969008" y="25907"/>
                  </a:lnTo>
                  <a:lnTo>
                    <a:pt x="1969008" y="51815"/>
                  </a:lnTo>
                  <a:lnTo>
                    <a:pt x="1994916" y="51815"/>
                  </a:lnTo>
                  <a:lnTo>
                    <a:pt x="1994916" y="25907"/>
                  </a:lnTo>
                  <a:close/>
                </a:path>
                <a:path w="5932170" h="78104">
                  <a:moveTo>
                    <a:pt x="2046732" y="25907"/>
                  </a:moveTo>
                  <a:lnTo>
                    <a:pt x="2020823" y="25907"/>
                  </a:lnTo>
                  <a:lnTo>
                    <a:pt x="2020823" y="51815"/>
                  </a:lnTo>
                  <a:lnTo>
                    <a:pt x="2046732" y="51815"/>
                  </a:lnTo>
                  <a:lnTo>
                    <a:pt x="2046732" y="25907"/>
                  </a:lnTo>
                  <a:close/>
                </a:path>
                <a:path w="5932170" h="78104">
                  <a:moveTo>
                    <a:pt x="2098547" y="25907"/>
                  </a:moveTo>
                  <a:lnTo>
                    <a:pt x="2072640" y="25907"/>
                  </a:lnTo>
                  <a:lnTo>
                    <a:pt x="2072640" y="51815"/>
                  </a:lnTo>
                  <a:lnTo>
                    <a:pt x="2098547" y="51815"/>
                  </a:lnTo>
                  <a:lnTo>
                    <a:pt x="2098547" y="25907"/>
                  </a:lnTo>
                  <a:close/>
                </a:path>
                <a:path w="5932170" h="78104">
                  <a:moveTo>
                    <a:pt x="2150363" y="25907"/>
                  </a:moveTo>
                  <a:lnTo>
                    <a:pt x="2124456" y="25907"/>
                  </a:lnTo>
                  <a:lnTo>
                    <a:pt x="2124456" y="51815"/>
                  </a:lnTo>
                  <a:lnTo>
                    <a:pt x="2150363" y="51815"/>
                  </a:lnTo>
                  <a:lnTo>
                    <a:pt x="2150363" y="25907"/>
                  </a:lnTo>
                  <a:close/>
                </a:path>
                <a:path w="5932170" h="78104">
                  <a:moveTo>
                    <a:pt x="2202180" y="25907"/>
                  </a:moveTo>
                  <a:lnTo>
                    <a:pt x="2176272" y="25907"/>
                  </a:lnTo>
                  <a:lnTo>
                    <a:pt x="2176272" y="51815"/>
                  </a:lnTo>
                  <a:lnTo>
                    <a:pt x="2202180" y="51815"/>
                  </a:lnTo>
                  <a:lnTo>
                    <a:pt x="2202180" y="25907"/>
                  </a:lnTo>
                  <a:close/>
                </a:path>
                <a:path w="5932170" h="78104">
                  <a:moveTo>
                    <a:pt x="2253996" y="25907"/>
                  </a:moveTo>
                  <a:lnTo>
                    <a:pt x="2228087" y="25907"/>
                  </a:lnTo>
                  <a:lnTo>
                    <a:pt x="2228087" y="51815"/>
                  </a:lnTo>
                  <a:lnTo>
                    <a:pt x="2253996" y="51815"/>
                  </a:lnTo>
                  <a:lnTo>
                    <a:pt x="2253996" y="25907"/>
                  </a:lnTo>
                  <a:close/>
                </a:path>
                <a:path w="5932170" h="78104">
                  <a:moveTo>
                    <a:pt x="2305811" y="25907"/>
                  </a:moveTo>
                  <a:lnTo>
                    <a:pt x="2279904" y="25907"/>
                  </a:lnTo>
                  <a:lnTo>
                    <a:pt x="2279904" y="51815"/>
                  </a:lnTo>
                  <a:lnTo>
                    <a:pt x="2305811" y="51815"/>
                  </a:lnTo>
                  <a:lnTo>
                    <a:pt x="2305811" y="25907"/>
                  </a:lnTo>
                  <a:close/>
                </a:path>
                <a:path w="5932170" h="78104">
                  <a:moveTo>
                    <a:pt x="2357628" y="25907"/>
                  </a:moveTo>
                  <a:lnTo>
                    <a:pt x="2331720" y="25907"/>
                  </a:lnTo>
                  <a:lnTo>
                    <a:pt x="2331720" y="51815"/>
                  </a:lnTo>
                  <a:lnTo>
                    <a:pt x="2357628" y="51815"/>
                  </a:lnTo>
                  <a:lnTo>
                    <a:pt x="2357628" y="25907"/>
                  </a:lnTo>
                  <a:close/>
                </a:path>
                <a:path w="5932170" h="78104">
                  <a:moveTo>
                    <a:pt x="2409444" y="25907"/>
                  </a:moveTo>
                  <a:lnTo>
                    <a:pt x="2383535" y="25907"/>
                  </a:lnTo>
                  <a:lnTo>
                    <a:pt x="2383535" y="51815"/>
                  </a:lnTo>
                  <a:lnTo>
                    <a:pt x="2409444" y="51815"/>
                  </a:lnTo>
                  <a:lnTo>
                    <a:pt x="2409444" y="25907"/>
                  </a:lnTo>
                  <a:close/>
                </a:path>
                <a:path w="5932170" h="78104">
                  <a:moveTo>
                    <a:pt x="2461260" y="25907"/>
                  </a:moveTo>
                  <a:lnTo>
                    <a:pt x="2435351" y="25907"/>
                  </a:lnTo>
                  <a:lnTo>
                    <a:pt x="2435351" y="51815"/>
                  </a:lnTo>
                  <a:lnTo>
                    <a:pt x="2461260" y="51815"/>
                  </a:lnTo>
                  <a:lnTo>
                    <a:pt x="2461260" y="25907"/>
                  </a:lnTo>
                  <a:close/>
                </a:path>
                <a:path w="5932170" h="78104">
                  <a:moveTo>
                    <a:pt x="2513075" y="25907"/>
                  </a:moveTo>
                  <a:lnTo>
                    <a:pt x="2487168" y="25907"/>
                  </a:lnTo>
                  <a:lnTo>
                    <a:pt x="2487168" y="51815"/>
                  </a:lnTo>
                  <a:lnTo>
                    <a:pt x="2513075" y="51815"/>
                  </a:lnTo>
                  <a:lnTo>
                    <a:pt x="2513075" y="25907"/>
                  </a:lnTo>
                  <a:close/>
                </a:path>
                <a:path w="5932170" h="78104">
                  <a:moveTo>
                    <a:pt x="2564892" y="25907"/>
                  </a:moveTo>
                  <a:lnTo>
                    <a:pt x="2538984" y="25907"/>
                  </a:lnTo>
                  <a:lnTo>
                    <a:pt x="2538984" y="51815"/>
                  </a:lnTo>
                  <a:lnTo>
                    <a:pt x="2564892" y="51815"/>
                  </a:lnTo>
                  <a:lnTo>
                    <a:pt x="2564892" y="25907"/>
                  </a:lnTo>
                  <a:close/>
                </a:path>
                <a:path w="5932170" h="78104">
                  <a:moveTo>
                    <a:pt x="2616708" y="25907"/>
                  </a:moveTo>
                  <a:lnTo>
                    <a:pt x="2590799" y="25907"/>
                  </a:lnTo>
                  <a:lnTo>
                    <a:pt x="2590799" y="51815"/>
                  </a:lnTo>
                  <a:lnTo>
                    <a:pt x="2616708" y="51815"/>
                  </a:lnTo>
                  <a:lnTo>
                    <a:pt x="2616708" y="25907"/>
                  </a:lnTo>
                  <a:close/>
                </a:path>
                <a:path w="5932170" h="78104">
                  <a:moveTo>
                    <a:pt x="2668523" y="25907"/>
                  </a:moveTo>
                  <a:lnTo>
                    <a:pt x="2642616" y="25907"/>
                  </a:lnTo>
                  <a:lnTo>
                    <a:pt x="2642616" y="51815"/>
                  </a:lnTo>
                  <a:lnTo>
                    <a:pt x="2668523" y="51815"/>
                  </a:lnTo>
                  <a:lnTo>
                    <a:pt x="2668523" y="25907"/>
                  </a:lnTo>
                  <a:close/>
                </a:path>
                <a:path w="5932170" h="78104">
                  <a:moveTo>
                    <a:pt x="2720340" y="25907"/>
                  </a:moveTo>
                  <a:lnTo>
                    <a:pt x="2694432" y="25907"/>
                  </a:lnTo>
                  <a:lnTo>
                    <a:pt x="2694432" y="51815"/>
                  </a:lnTo>
                  <a:lnTo>
                    <a:pt x="2720340" y="51815"/>
                  </a:lnTo>
                  <a:lnTo>
                    <a:pt x="2720340" y="25907"/>
                  </a:lnTo>
                  <a:close/>
                </a:path>
                <a:path w="5932170" h="78104">
                  <a:moveTo>
                    <a:pt x="2772156" y="25907"/>
                  </a:moveTo>
                  <a:lnTo>
                    <a:pt x="2746247" y="25907"/>
                  </a:lnTo>
                  <a:lnTo>
                    <a:pt x="2746247" y="51815"/>
                  </a:lnTo>
                  <a:lnTo>
                    <a:pt x="2772156" y="51815"/>
                  </a:lnTo>
                  <a:lnTo>
                    <a:pt x="2772156" y="25907"/>
                  </a:lnTo>
                  <a:close/>
                </a:path>
                <a:path w="5932170" h="78104">
                  <a:moveTo>
                    <a:pt x="2823972" y="25907"/>
                  </a:moveTo>
                  <a:lnTo>
                    <a:pt x="2798063" y="25907"/>
                  </a:lnTo>
                  <a:lnTo>
                    <a:pt x="2798063" y="51815"/>
                  </a:lnTo>
                  <a:lnTo>
                    <a:pt x="2823972" y="51815"/>
                  </a:lnTo>
                  <a:lnTo>
                    <a:pt x="2823972" y="25907"/>
                  </a:lnTo>
                  <a:close/>
                </a:path>
                <a:path w="5932170" h="78104">
                  <a:moveTo>
                    <a:pt x="2875787" y="25907"/>
                  </a:moveTo>
                  <a:lnTo>
                    <a:pt x="2849880" y="25907"/>
                  </a:lnTo>
                  <a:lnTo>
                    <a:pt x="2849880" y="51815"/>
                  </a:lnTo>
                  <a:lnTo>
                    <a:pt x="2875787" y="51815"/>
                  </a:lnTo>
                  <a:lnTo>
                    <a:pt x="2875787" y="25907"/>
                  </a:lnTo>
                  <a:close/>
                </a:path>
                <a:path w="5932170" h="78104">
                  <a:moveTo>
                    <a:pt x="2927604" y="25907"/>
                  </a:moveTo>
                  <a:lnTo>
                    <a:pt x="2901696" y="25907"/>
                  </a:lnTo>
                  <a:lnTo>
                    <a:pt x="2901696" y="51815"/>
                  </a:lnTo>
                  <a:lnTo>
                    <a:pt x="2927604" y="51815"/>
                  </a:lnTo>
                  <a:lnTo>
                    <a:pt x="2927604" y="25907"/>
                  </a:lnTo>
                  <a:close/>
                </a:path>
                <a:path w="5932170" h="78104">
                  <a:moveTo>
                    <a:pt x="2979420" y="25907"/>
                  </a:moveTo>
                  <a:lnTo>
                    <a:pt x="2953511" y="25907"/>
                  </a:lnTo>
                  <a:lnTo>
                    <a:pt x="2953511" y="51815"/>
                  </a:lnTo>
                  <a:lnTo>
                    <a:pt x="2979420" y="51815"/>
                  </a:lnTo>
                  <a:lnTo>
                    <a:pt x="2979420" y="25907"/>
                  </a:lnTo>
                  <a:close/>
                </a:path>
                <a:path w="5932170" h="78104">
                  <a:moveTo>
                    <a:pt x="3031235" y="25907"/>
                  </a:moveTo>
                  <a:lnTo>
                    <a:pt x="3005328" y="25907"/>
                  </a:lnTo>
                  <a:lnTo>
                    <a:pt x="3005328" y="51815"/>
                  </a:lnTo>
                  <a:lnTo>
                    <a:pt x="3031235" y="51815"/>
                  </a:lnTo>
                  <a:lnTo>
                    <a:pt x="3031235" y="25907"/>
                  </a:lnTo>
                  <a:close/>
                </a:path>
                <a:path w="5932170" h="78104">
                  <a:moveTo>
                    <a:pt x="3083051" y="25907"/>
                  </a:moveTo>
                  <a:lnTo>
                    <a:pt x="3057144" y="25907"/>
                  </a:lnTo>
                  <a:lnTo>
                    <a:pt x="3057144" y="51815"/>
                  </a:lnTo>
                  <a:lnTo>
                    <a:pt x="3083051" y="51815"/>
                  </a:lnTo>
                  <a:lnTo>
                    <a:pt x="3083051" y="25907"/>
                  </a:lnTo>
                  <a:close/>
                </a:path>
                <a:path w="5932170" h="78104">
                  <a:moveTo>
                    <a:pt x="3134868" y="25907"/>
                  </a:moveTo>
                  <a:lnTo>
                    <a:pt x="3108960" y="25907"/>
                  </a:lnTo>
                  <a:lnTo>
                    <a:pt x="3108960" y="51815"/>
                  </a:lnTo>
                  <a:lnTo>
                    <a:pt x="3134868" y="51815"/>
                  </a:lnTo>
                  <a:lnTo>
                    <a:pt x="3134868" y="25907"/>
                  </a:lnTo>
                  <a:close/>
                </a:path>
                <a:path w="5932170" h="78104">
                  <a:moveTo>
                    <a:pt x="3186684" y="25907"/>
                  </a:moveTo>
                  <a:lnTo>
                    <a:pt x="3160775" y="25907"/>
                  </a:lnTo>
                  <a:lnTo>
                    <a:pt x="3160775" y="51815"/>
                  </a:lnTo>
                  <a:lnTo>
                    <a:pt x="3186684" y="51815"/>
                  </a:lnTo>
                  <a:lnTo>
                    <a:pt x="3186684" y="25907"/>
                  </a:lnTo>
                  <a:close/>
                </a:path>
                <a:path w="5932170" h="78104">
                  <a:moveTo>
                    <a:pt x="3238499" y="25907"/>
                  </a:moveTo>
                  <a:lnTo>
                    <a:pt x="3212592" y="25907"/>
                  </a:lnTo>
                  <a:lnTo>
                    <a:pt x="3212592" y="51815"/>
                  </a:lnTo>
                  <a:lnTo>
                    <a:pt x="3238499" y="51815"/>
                  </a:lnTo>
                  <a:lnTo>
                    <a:pt x="3238499" y="25907"/>
                  </a:lnTo>
                  <a:close/>
                </a:path>
                <a:path w="5932170" h="78104">
                  <a:moveTo>
                    <a:pt x="3290316" y="25907"/>
                  </a:moveTo>
                  <a:lnTo>
                    <a:pt x="3264407" y="25907"/>
                  </a:lnTo>
                  <a:lnTo>
                    <a:pt x="3264407" y="51815"/>
                  </a:lnTo>
                  <a:lnTo>
                    <a:pt x="3290316" y="51815"/>
                  </a:lnTo>
                  <a:lnTo>
                    <a:pt x="3290316" y="25907"/>
                  </a:lnTo>
                  <a:close/>
                </a:path>
                <a:path w="5932170" h="78104">
                  <a:moveTo>
                    <a:pt x="3342131" y="25907"/>
                  </a:moveTo>
                  <a:lnTo>
                    <a:pt x="3316224" y="25907"/>
                  </a:lnTo>
                  <a:lnTo>
                    <a:pt x="3316224" y="51815"/>
                  </a:lnTo>
                  <a:lnTo>
                    <a:pt x="3342131" y="51815"/>
                  </a:lnTo>
                  <a:lnTo>
                    <a:pt x="3342131" y="25907"/>
                  </a:lnTo>
                  <a:close/>
                </a:path>
                <a:path w="5932170" h="78104">
                  <a:moveTo>
                    <a:pt x="3393948" y="25907"/>
                  </a:moveTo>
                  <a:lnTo>
                    <a:pt x="3368040" y="25907"/>
                  </a:lnTo>
                  <a:lnTo>
                    <a:pt x="3368040" y="51815"/>
                  </a:lnTo>
                  <a:lnTo>
                    <a:pt x="3393948" y="51815"/>
                  </a:lnTo>
                  <a:lnTo>
                    <a:pt x="3393948" y="25907"/>
                  </a:lnTo>
                  <a:close/>
                </a:path>
                <a:path w="5932170" h="78104">
                  <a:moveTo>
                    <a:pt x="3445763" y="25907"/>
                  </a:moveTo>
                  <a:lnTo>
                    <a:pt x="3419855" y="25907"/>
                  </a:lnTo>
                  <a:lnTo>
                    <a:pt x="3419855" y="51815"/>
                  </a:lnTo>
                  <a:lnTo>
                    <a:pt x="3445763" y="51815"/>
                  </a:lnTo>
                  <a:lnTo>
                    <a:pt x="3445763" y="25907"/>
                  </a:lnTo>
                  <a:close/>
                </a:path>
                <a:path w="5932170" h="78104">
                  <a:moveTo>
                    <a:pt x="3497579" y="25907"/>
                  </a:moveTo>
                  <a:lnTo>
                    <a:pt x="3471672" y="25907"/>
                  </a:lnTo>
                  <a:lnTo>
                    <a:pt x="3471672" y="51815"/>
                  </a:lnTo>
                  <a:lnTo>
                    <a:pt x="3497579" y="51815"/>
                  </a:lnTo>
                  <a:lnTo>
                    <a:pt x="3497579" y="25907"/>
                  </a:lnTo>
                  <a:close/>
                </a:path>
                <a:path w="5932170" h="78104">
                  <a:moveTo>
                    <a:pt x="3549396" y="25907"/>
                  </a:moveTo>
                  <a:lnTo>
                    <a:pt x="3523487" y="25907"/>
                  </a:lnTo>
                  <a:lnTo>
                    <a:pt x="3523487" y="51815"/>
                  </a:lnTo>
                  <a:lnTo>
                    <a:pt x="3549396" y="51815"/>
                  </a:lnTo>
                  <a:lnTo>
                    <a:pt x="3549396" y="25907"/>
                  </a:lnTo>
                  <a:close/>
                </a:path>
                <a:path w="5932170" h="78104">
                  <a:moveTo>
                    <a:pt x="3601211" y="25907"/>
                  </a:moveTo>
                  <a:lnTo>
                    <a:pt x="3575304" y="25907"/>
                  </a:lnTo>
                  <a:lnTo>
                    <a:pt x="3575304" y="51815"/>
                  </a:lnTo>
                  <a:lnTo>
                    <a:pt x="3601211" y="51815"/>
                  </a:lnTo>
                  <a:lnTo>
                    <a:pt x="3601211" y="25907"/>
                  </a:lnTo>
                  <a:close/>
                </a:path>
                <a:path w="5932170" h="78104">
                  <a:moveTo>
                    <a:pt x="3653028" y="25907"/>
                  </a:moveTo>
                  <a:lnTo>
                    <a:pt x="3627120" y="25907"/>
                  </a:lnTo>
                  <a:lnTo>
                    <a:pt x="3627120" y="51815"/>
                  </a:lnTo>
                  <a:lnTo>
                    <a:pt x="3653028" y="51815"/>
                  </a:lnTo>
                  <a:lnTo>
                    <a:pt x="3653028" y="25907"/>
                  </a:lnTo>
                  <a:close/>
                </a:path>
                <a:path w="5932170" h="78104">
                  <a:moveTo>
                    <a:pt x="3704844" y="25907"/>
                  </a:moveTo>
                  <a:lnTo>
                    <a:pt x="3678935" y="25907"/>
                  </a:lnTo>
                  <a:lnTo>
                    <a:pt x="3678935" y="51815"/>
                  </a:lnTo>
                  <a:lnTo>
                    <a:pt x="3704844" y="51815"/>
                  </a:lnTo>
                  <a:lnTo>
                    <a:pt x="3704844" y="25907"/>
                  </a:lnTo>
                  <a:close/>
                </a:path>
                <a:path w="5932170" h="78104">
                  <a:moveTo>
                    <a:pt x="3756659" y="25907"/>
                  </a:moveTo>
                  <a:lnTo>
                    <a:pt x="3730752" y="25907"/>
                  </a:lnTo>
                  <a:lnTo>
                    <a:pt x="3730752" y="51815"/>
                  </a:lnTo>
                  <a:lnTo>
                    <a:pt x="3756659" y="51815"/>
                  </a:lnTo>
                  <a:lnTo>
                    <a:pt x="3756659" y="25907"/>
                  </a:lnTo>
                  <a:close/>
                </a:path>
                <a:path w="5932170" h="78104">
                  <a:moveTo>
                    <a:pt x="3808476" y="25907"/>
                  </a:moveTo>
                  <a:lnTo>
                    <a:pt x="3782568" y="25907"/>
                  </a:lnTo>
                  <a:lnTo>
                    <a:pt x="3782568" y="51815"/>
                  </a:lnTo>
                  <a:lnTo>
                    <a:pt x="3808476" y="51815"/>
                  </a:lnTo>
                  <a:lnTo>
                    <a:pt x="3808476" y="25907"/>
                  </a:lnTo>
                  <a:close/>
                </a:path>
                <a:path w="5932170" h="78104">
                  <a:moveTo>
                    <a:pt x="3860292" y="25907"/>
                  </a:moveTo>
                  <a:lnTo>
                    <a:pt x="3834383" y="25907"/>
                  </a:lnTo>
                  <a:lnTo>
                    <a:pt x="3834383" y="51815"/>
                  </a:lnTo>
                  <a:lnTo>
                    <a:pt x="3860292" y="51815"/>
                  </a:lnTo>
                  <a:lnTo>
                    <a:pt x="3860292" y="25907"/>
                  </a:lnTo>
                  <a:close/>
                </a:path>
                <a:path w="5932170" h="78104">
                  <a:moveTo>
                    <a:pt x="3912107" y="25907"/>
                  </a:moveTo>
                  <a:lnTo>
                    <a:pt x="3886200" y="25907"/>
                  </a:lnTo>
                  <a:lnTo>
                    <a:pt x="3886200" y="51815"/>
                  </a:lnTo>
                  <a:lnTo>
                    <a:pt x="3912107" y="51815"/>
                  </a:lnTo>
                  <a:lnTo>
                    <a:pt x="3912107" y="25907"/>
                  </a:lnTo>
                  <a:close/>
                </a:path>
                <a:path w="5932170" h="78104">
                  <a:moveTo>
                    <a:pt x="3963924" y="25907"/>
                  </a:moveTo>
                  <a:lnTo>
                    <a:pt x="3938016" y="25907"/>
                  </a:lnTo>
                  <a:lnTo>
                    <a:pt x="3938016" y="51815"/>
                  </a:lnTo>
                  <a:lnTo>
                    <a:pt x="3963924" y="51815"/>
                  </a:lnTo>
                  <a:lnTo>
                    <a:pt x="3963924" y="25907"/>
                  </a:lnTo>
                  <a:close/>
                </a:path>
                <a:path w="5932170" h="78104">
                  <a:moveTo>
                    <a:pt x="4015740" y="25907"/>
                  </a:moveTo>
                  <a:lnTo>
                    <a:pt x="3989831" y="25907"/>
                  </a:lnTo>
                  <a:lnTo>
                    <a:pt x="3989831" y="51815"/>
                  </a:lnTo>
                  <a:lnTo>
                    <a:pt x="4015740" y="51815"/>
                  </a:lnTo>
                  <a:lnTo>
                    <a:pt x="4015740" y="25907"/>
                  </a:lnTo>
                  <a:close/>
                </a:path>
                <a:path w="5932170" h="78104">
                  <a:moveTo>
                    <a:pt x="4067555" y="25907"/>
                  </a:moveTo>
                  <a:lnTo>
                    <a:pt x="4041648" y="25907"/>
                  </a:lnTo>
                  <a:lnTo>
                    <a:pt x="4041648" y="51815"/>
                  </a:lnTo>
                  <a:lnTo>
                    <a:pt x="4067555" y="51815"/>
                  </a:lnTo>
                  <a:lnTo>
                    <a:pt x="4067555" y="25907"/>
                  </a:lnTo>
                  <a:close/>
                </a:path>
                <a:path w="5932170" h="78104">
                  <a:moveTo>
                    <a:pt x="4119372" y="25907"/>
                  </a:moveTo>
                  <a:lnTo>
                    <a:pt x="4093463" y="25907"/>
                  </a:lnTo>
                  <a:lnTo>
                    <a:pt x="4093463" y="51815"/>
                  </a:lnTo>
                  <a:lnTo>
                    <a:pt x="4119372" y="51815"/>
                  </a:lnTo>
                  <a:lnTo>
                    <a:pt x="4119372" y="25907"/>
                  </a:lnTo>
                  <a:close/>
                </a:path>
                <a:path w="5932170" h="78104">
                  <a:moveTo>
                    <a:pt x="4171187" y="25907"/>
                  </a:moveTo>
                  <a:lnTo>
                    <a:pt x="4145279" y="25907"/>
                  </a:lnTo>
                  <a:lnTo>
                    <a:pt x="4145279" y="51815"/>
                  </a:lnTo>
                  <a:lnTo>
                    <a:pt x="4171187" y="51815"/>
                  </a:lnTo>
                  <a:lnTo>
                    <a:pt x="4171187" y="25907"/>
                  </a:lnTo>
                  <a:close/>
                </a:path>
                <a:path w="5932170" h="78104">
                  <a:moveTo>
                    <a:pt x="4223004" y="25907"/>
                  </a:moveTo>
                  <a:lnTo>
                    <a:pt x="4197096" y="25907"/>
                  </a:lnTo>
                  <a:lnTo>
                    <a:pt x="4197096" y="51815"/>
                  </a:lnTo>
                  <a:lnTo>
                    <a:pt x="4223004" y="51815"/>
                  </a:lnTo>
                  <a:lnTo>
                    <a:pt x="4223004" y="25907"/>
                  </a:lnTo>
                  <a:close/>
                </a:path>
                <a:path w="5932170" h="78104">
                  <a:moveTo>
                    <a:pt x="4274820" y="25907"/>
                  </a:moveTo>
                  <a:lnTo>
                    <a:pt x="4248911" y="25907"/>
                  </a:lnTo>
                  <a:lnTo>
                    <a:pt x="4248911" y="51815"/>
                  </a:lnTo>
                  <a:lnTo>
                    <a:pt x="4274820" y="51815"/>
                  </a:lnTo>
                  <a:lnTo>
                    <a:pt x="4274820" y="25907"/>
                  </a:lnTo>
                  <a:close/>
                </a:path>
                <a:path w="5932170" h="78104">
                  <a:moveTo>
                    <a:pt x="4326635" y="25907"/>
                  </a:moveTo>
                  <a:lnTo>
                    <a:pt x="4300728" y="25907"/>
                  </a:lnTo>
                  <a:lnTo>
                    <a:pt x="4300728" y="51815"/>
                  </a:lnTo>
                  <a:lnTo>
                    <a:pt x="4326635" y="51815"/>
                  </a:lnTo>
                  <a:lnTo>
                    <a:pt x="4326635" y="25907"/>
                  </a:lnTo>
                  <a:close/>
                </a:path>
                <a:path w="5932170" h="78104">
                  <a:moveTo>
                    <a:pt x="4378452" y="25907"/>
                  </a:moveTo>
                  <a:lnTo>
                    <a:pt x="4352544" y="25907"/>
                  </a:lnTo>
                  <a:lnTo>
                    <a:pt x="4352544" y="51815"/>
                  </a:lnTo>
                  <a:lnTo>
                    <a:pt x="4378452" y="51815"/>
                  </a:lnTo>
                  <a:lnTo>
                    <a:pt x="4378452" y="25907"/>
                  </a:lnTo>
                  <a:close/>
                </a:path>
                <a:path w="5932170" h="78104">
                  <a:moveTo>
                    <a:pt x="4430268" y="25907"/>
                  </a:moveTo>
                  <a:lnTo>
                    <a:pt x="4404359" y="25907"/>
                  </a:lnTo>
                  <a:lnTo>
                    <a:pt x="4404359" y="51815"/>
                  </a:lnTo>
                  <a:lnTo>
                    <a:pt x="4430268" y="51815"/>
                  </a:lnTo>
                  <a:lnTo>
                    <a:pt x="4430268" y="25907"/>
                  </a:lnTo>
                  <a:close/>
                </a:path>
                <a:path w="5932170" h="78104">
                  <a:moveTo>
                    <a:pt x="4482083" y="25907"/>
                  </a:moveTo>
                  <a:lnTo>
                    <a:pt x="4456176" y="25907"/>
                  </a:lnTo>
                  <a:lnTo>
                    <a:pt x="4456176" y="51815"/>
                  </a:lnTo>
                  <a:lnTo>
                    <a:pt x="4482083" y="51815"/>
                  </a:lnTo>
                  <a:lnTo>
                    <a:pt x="4482083" y="25907"/>
                  </a:lnTo>
                  <a:close/>
                </a:path>
                <a:path w="5932170" h="78104">
                  <a:moveTo>
                    <a:pt x="4533900" y="25907"/>
                  </a:moveTo>
                  <a:lnTo>
                    <a:pt x="4507992" y="25907"/>
                  </a:lnTo>
                  <a:lnTo>
                    <a:pt x="4507992" y="51815"/>
                  </a:lnTo>
                  <a:lnTo>
                    <a:pt x="4533900" y="51815"/>
                  </a:lnTo>
                  <a:lnTo>
                    <a:pt x="4533900" y="25907"/>
                  </a:lnTo>
                  <a:close/>
                </a:path>
                <a:path w="5932170" h="78104">
                  <a:moveTo>
                    <a:pt x="4585716" y="25907"/>
                  </a:moveTo>
                  <a:lnTo>
                    <a:pt x="4559808" y="25907"/>
                  </a:lnTo>
                  <a:lnTo>
                    <a:pt x="4559808" y="51815"/>
                  </a:lnTo>
                  <a:lnTo>
                    <a:pt x="4585716" y="51815"/>
                  </a:lnTo>
                  <a:lnTo>
                    <a:pt x="4585716" y="25907"/>
                  </a:lnTo>
                  <a:close/>
                </a:path>
                <a:path w="5932170" h="78104">
                  <a:moveTo>
                    <a:pt x="4637532" y="25907"/>
                  </a:moveTo>
                  <a:lnTo>
                    <a:pt x="4611624" y="25907"/>
                  </a:lnTo>
                  <a:lnTo>
                    <a:pt x="4611624" y="51815"/>
                  </a:lnTo>
                  <a:lnTo>
                    <a:pt x="4637532" y="51815"/>
                  </a:lnTo>
                  <a:lnTo>
                    <a:pt x="4637532" y="25907"/>
                  </a:lnTo>
                  <a:close/>
                </a:path>
                <a:path w="5932170" h="78104">
                  <a:moveTo>
                    <a:pt x="4689348" y="25907"/>
                  </a:moveTo>
                  <a:lnTo>
                    <a:pt x="4663440" y="25907"/>
                  </a:lnTo>
                  <a:lnTo>
                    <a:pt x="4663440" y="51815"/>
                  </a:lnTo>
                  <a:lnTo>
                    <a:pt x="4689348" y="51815"/>
                  </a:lnTo>
                  <a:lnTo>
                    <a:pt x="4689348" y="25907"/>
                  </a:lnTo>
                  <a:close/>
                </a:path>
                <a:path w="5932170" h="78104">
                  <a:moveTo>
                    <a:pt x="4741164" y="25907"/>
                  </a:moveTo>
                  <a:lnTo>
                    <a:pt x="4715256" y="25907"/>
                  </a:lnTo>
                  <a:lnTo>
                    <a:pt x="4715256" y="51815"/>
                  </a:lnTo>
                  <a:lnTo>
                    <a:pt x="4741164" y="51815"/>
                  </a:lnTo>
                  <a:lnTo>
                    <a:pt x="4741164" y="25907"/>
                  </a:lnTo>
                  <a:close/>
                </a:path>
                <a:path w="5932170" h="78104">
                  <a:moveTo>
                    <a:pt x="4792980" y="25907"/>
                  </a:moveTo>
                  <a:lnTo>
                    <a:pt x="4767072" y="25907"/>
                  </a:lnTo>
                  <a:lnTo>
                    <a:pt x="4767072" y="51815"/>
                  </a:lnTo>
                  <a:lnTo>
                    <a:pt x="4792980" y="51815"/>
                  </a:lnTo>
                  <a:lnTo>
                    <a:pt x="4792980" y="25907"/>
                  </a:lnTo>
                  <a:close/>
                </a:path>
                <a:path w="5932170" h="78104">
                  <a:moveTo>
                    <a:pt x="4844796" y="25907"/>
                  </a:moveTo>
                  <a:lnTo>
                    <a:pt x="4818888" y="25907"/>
                  </a:lnTo>
                  <a:lnTo>
                    <a:pt x="4818888" y="51815"/>
                  </a:lnTo>
                  <a:lnTo>
                    <a:pt x="4844796" y="51815"/>
                  </a:lnTo>
                  <a:lnTo>
                    <a:pt x="4844796" y="25907"/>
                  </a:lnTo>
                  <a:close/>
                </a:path>
                <a:path w="5932170" h="78104">
                  <a:moveTo>
                    <a:pt x="4896612" y="25907"/>
                  </a:moveTo>
                  <a:lnTo>
                    <a:pt x="4870704" y="25907"/>
                  </a:lnTo>
                  <a:lnTo>
                    <a:pt x="4870704" y="51815"/>
                  </a:lnTo>
                  <a:lnTo>
                    <a:pt x="4896612" y="51815"/>
                  </a:lnTo>
                  <a:lnTo>
                    <a:pt x="4896612" y="25907"/>
                  </a:lnTo>
                  <a:close/>
                </a:path>
                <a:path w="5932170" h="78104">
                  <a:moveTo>
                    <a:pt x="4948428" y="25907"/>
                  </a:moveTo>
                  <a:lnTo>
                    <a:pt x="4922520" y="25907"/>
                  </a:lnTo>
                  <a:lnTo>
                    <a:pt x="4922520" y="51815"/>
                  </a:lnTo>
                  <a:lnTo>
                    <a:pt x="4948428" y="51815"/>
                  </a:lnTo>
                  <a:lnTo>
                    <a:pt x="4948428" y="25907"/>
                  </a:lnTo>
                  <a:close/>
                </a:path>
                <a:path w="5932170" h="78104">
                  <a:moveTo>
                    <a:pt x="5000244" y="25907"/>
                  </a:moveTo>
                  <a:lnTo>
                    <a:pt x="4974336" y="25907"/>
                  </a:lnTo>
                  <a:lnTo>
                    <a:pt x="4974336" y="51815"/>
                  </a:lnTo>
                  <a:lnTo>
                    <a:pt x="5000244" y="51815"/>
                  </a:lnTo>
                  <a:lnTo>
                    <a:pt x="5000244" y="25907"/>
                  </a:lnTo>
                  <a:close/>
                </a:path>
                <a:path w="5932170" h="78104">
                  <a:moveTo>
                    <a:pt x="5052060" y="25907"/>
                  </a:moveTo>
                  <a:lnTo>
                    <a:pt x="5026152" y="25907"/>
                  </a:lnTo>
                  <a:lnTo>
                    <a:pt x="5026152" y="51815"/>
                  </a:lnTo>
                  <a:lnTo>
                    <a:pt x="5052060" y="51815"/>
                  </a:lnTo>
                  <a:lnTo>
                    <a:pt x="5052060" y="25907"/>
                  </a:lnTo>
                  <a:close/>
                </a:path>
                <a:path w="5932170" h="78104">
                  <a:moveTo>
                    <a:pt x="5103876" y="25907"/>
                  </a:moveTo>
                  <a:lnTo>
                    <a:pt x="5077968" y="25907"/>
                  </a:lnTo>
                  <a:lnTo>
                    <a:pt x="5077968" y="51815"/>
                  </a:lnTo>
                  <a:lnTo>
                    <a:pt x="5103876" y="51815"/>
                  </a:lnTo>
                  <a:lnTo>
                    <a:pt x="5103876" y="25907"/>
                  </a:lnTo>
                  <a:close/>
                </a:path>
                <a:path w="5932170" h="78104">
                  <a:moveTo>
                    <a:pt x="5155692" y="25907"/>
                  </a:moveTo>
                  <a:lnTo>
                    <a:pt x="5129784" y="25907"/>
                  </a:lnTo>
                  <a:lnTo>
                    <a:pt x="5129784" y="51815"/>
                  </a:lnTo>
                  <a:lnTo>
                    <a:pt x="5155692" y="51815"/>
                  </a:lnTo>
                  <a:lnTo>
                    <a:pt x="5155692" y="25907"/>
                  </a:lnTo>
                  <a:close/>
                </a:path>
                <a:path w="5932170" h="78104">
                  <a:moveTo>
                    <a:pt x="5207508" y="25907"/>
                  </a:moveTo>
                  <a:lnTo>
                    <a:pt x="5181600" y="25907"/>
                  </a:lnTo>
                  <a:lnTo>
                    <a:pt x="5181600" y="51815"/>
                  </a:lnTo>
                  <a:lnTo>
                    <a:pt x="5207508" y="51815"/>
                  </a:lnTo>
                  <a:lnTo>
                    <a:pt x="5207508" y="25907"/>
                  </a:lnTo>
                  <a:close/>
                </a:path>
                <a:path w="5932170" h="78104">
                  <a:moveTo>
                    <a:pt x="5259324" y="25907"/>
                  </a:moveTo>
                  <a:lnTo>
                    <a:pt x="5233416" y="25907"/>
                  </a:lnTo>
                  <a:lnTo>
                    <a:pt x="5233416" y="51815"/>
                  </a:lnTo>
                  <a:lnTo>
                    <a:pt x="5259324" y="51815"/>
                  </a:lnTo>
                  <a:lnTo>
                    <a:pt x="5259324" y="25907"/>
                  </a:lnTo>
                  <a:close/>
                </a:path>
                <a:path w="5932170" h="78104">
                  <a:moveTo>
                    <a:pt x="5311140" y="25907"/>
                  </a:moveTo>
                  <a:lnTo>
                    <a:pt x="5285232" y="25907"/>
                  </a:lnTo>
                  <a:lnTo>
                    <a:pt x="5285232" y="51815"/>
                  </a:lnTo>
                  <a:lnTo>
                    <a:pt x="5311140" y="51815"/>
                  </a:lnTo>
                  <a:lnTo>
                    <a:pt x="5311140" y="25907"/>
                  </a:lnTo>
                  <a:close/>
                </a:path>
                <a:path w="5932170" h="78104">
                  <a:moveTo>
                    <a:pt x="5362956" y="25907"/>
                  </a:moveTo>
                  <a:lnTo>
                    <a:pt x="5337048" y="25907"/>
                  </a:lnTo>
                  <a:lnTo>
                    <a:pt x="5337048" y="51815"/>
                  </a:lnTo>
                  <a:lnTo>
                    <a:pt x="5362956" y="51815"/>
                  </a:lnTo>
                  <a:lnTo>
                    <a:pt x="5362956" y="25907"/>
                  </a:lnTo>
                  <a:close/>
                </a:path>
                <a:path w="5932170" h="78104">
                  <a:moveTo>
                    <a:pt x="5414772" y="25907"/>
                  </a:moveTo>
                  <a:lnTo>
                    <a:pt x="5388864" y="25907"/>
                  </a:lnTo>
                  <a:lnTo>
                    <a:pt x="5388864" y="51815"/>
                  </a:lnTo>
                  <a:lnTo>
                    <a:pt x="5414772" y="51815"/>
                  </a:lnTo>
                  <a:lnTo>
                    <a:pt x="5414772" y="25907"/>
                  </a:lnTo>
                  <a:close/>
                </a:path>
                <a:path w="5932170" h="78104">
                  <a:moveTo>
                    <a:pt x="5466588" y="25907"/>
                  </a:moveTo>
                  <a:lnTo>
                    <a:pt x="5440680" y="25907"/>
                  </a:lnTo>
                  <a:lnTo>
                    <a:pt x="5440680" y="51815"/>
                  </a:lnTo>
                  <a:lnTo>
                    <a:pt x="5466588" y="51815"/>
                  </a:lnTo>
                  <a:lnTo>
                    <a:pt x="5466588" y="25907"/>
                  </a:lnTo>
                  <a:close/>
                </a:path>
                <a:path w="5932170" h="78104">
                  <a:moveTo>
                    <a:pt x="5518404" y="25907"/>
                  </a:moveTo>
                  <a:lnTo>
                    <a:pt x="5492496" y="25907"/>
                  </a:lnTo>
                  <a:lnTo>
                    <a:pt x="5492496" y="51815"/>
                  </a:lnTo>
                  <a:lnTo>
                    <a:pt x="5518404" y="51815"/>
                  </a:lnTo>
                  <a:lnTo>
                    <a:pt x="5518404" y="25907"/>
                  </a:lnTo>
                  <a:close/>
                </a:path>
                <a:path w="5932170" h="78104">
                  <a:moveTo>
                    <a:pt x="5570220" y="25907"/>
                  </a:moveTo>
                  <a:lnTo>
                    <a:pt x="5544312" y="25907"/>
                  </a:lnTo>
                  <a:lnTo>
                    <a:pt x="5544312" y="51815"/>
                  </a:lnTo>
                  <a:lnTo>
                    <a:pt x="5570220" y="51815"/>
                  </a:lnTo>
                  <a:lnTo>
                    <a:pt x="5570220" y="25907"/>
                  </a:lnTo>
                  <a:close/>
                </a:path>
                <a:path w="5932170" h="78104">
                  <a:moveTo>
                    <a:pt x="5622036" y="25907"/>
                  </a:moveTo>
                  <a:lnTo>
                    <a:pt x="5596128" y="25907"/>
                  </a:lnTo>
                  <a:lnTo>
                    <a:pt x="5596128" y="51815"/>
                  </a:lnTo>
                  <a:lnTo>
                    <a:pt x="5622036" y="51815"/>
                  </a:lnTo>
                  <a:lnTo>
                    <a:pt x="5622036" y="25907"/>
                  </a:lnTo>
                  <a:close/>
                </a:path>
                <a:path w="5932170" h="78104">
                  <a:moveTo>
                    <a:pt x="5673852" y="25907"/>
                  </a:moveTo>
                  <a:lnTo>
                    <a:pt x="5647944" y="25907"/>
                  </a:lnTo>
                  <a:lnTo>
                    <a:pt x="5647944" y="51815"/>
                  </a:lnTo>
                  <a:lnTo>
                    <a:pt x="5673852" y="51815"/>
                  </a:lnTo>
                  <a:lnTo>
                    <a:pt x="5673852" y="25907"/>
                  </a:lnTo>
                  <a:close/>
                </a:path>
                <a:path w="5932170" h="78104">
                  <a:moveTo>
                    <a:pt x="5725668" y="25907"/>
                  </a:moveTo>
                  <a:lnTo>
                    <a:pt x="5699760" y="25907"/>
                  </a:lnTo>
                  <a:lnTo>
                    <a:pt x="5699760" y="51815"/>
                  </a:lnTo>
                  <a:lnTo>
                    <a:pt x="5725668" y="51815"/>
                  </a:lnTo>
                  <a:lnTo>
                    <a:pt x="5725668" y="25907"/>
                  </a:lnTo>
                  <a:close/>
                </a:path>
                <a:path w="5932170" h="78104">
                  <a:moveTo>
                    <a:pt x="5777484" y="25907"/>
                  </a:moveTo>
                  <a:lnTo>
                    <a:pt x="5751576" y="25907"/>
                  </a:lnTo>
                  <a:lnTo>
                    <a:pt x="5751576" y="51815"/>
                  </a:lnTo>
                  <a:lnTo>
                    <a:pt x="5777484" y="51815"/>
                  </a:lnTo>
                  <a:lnTo>
                    <a:pt x="5777484" y="25907"/>
                  </a:lnTo>
                  <a:close/>
                </a:path>
                <a:path w="5932170" h="78104">
                  <a:moveTo>
                    <a:pt x="5829300" y="25907"/>
                  </a:moveTo>
                  <a:lnTo>
                    <a:pt x="5803392" y="25907"/>
                  </a:lnTo>
                  <a:lnTo>
                    <a:pt x="5803392" y="51815"/>
                  </a:lnTo>
                  <a:lnTo>
                    <a:pt x="5829300" y="51815"/>
                  </a:lnTo>
                  <a:lnTo>
                    <a:pt x="5829300" y="25907"/>
                  </a:lnTo>
                  <a:close/>
                </a:path>
                <a:path w="5932170" h="78104">
                  <a:moveTo>
                    <a:pt x="5893308" y="0"/>
                  </a:moveTo>
                  <a:lnTo>
                    <a:pt x="5878181" y="3053"/>
                  </a:lnTo>
                  <a:lnTo>
                    <a:pt x="5865828" y="11382"/>
                  </a:lnTo>
                  <a:lnTo>
                    <a:pt x="5857499" y="23735"/>
                  </a:lnTo>
                  <a:lnTo>
                    <a:pt x="5855208" y="35087"/>
                  </a:lnTo>
                  <a:lnTo>
                    <a:pt x="5855208" y="42636"/>
                  </a:lnTo>
                  <a:lnTo>
                    <a:pt x="5857499" y="53988"/>
                  </a:lnTo>
                  <a:lnTo>
                    <a:pt x="5865828" y="66341"/>
                  </a:lnTo>
                  <a:lnTo>
                    <a:pt x="5878181" y="74670"/>
                  </a:lnTo>
                  <a:lnTo>
                    <a:pt x="5893308" y="77724"/>
                  </a:lnTo>
                  <a:lnTo>
                    <a:pt x="5908434" y="74670"/>
                  </a:lnTo>
                  <a:lnTo>
                    <a:pt x="5920787" y="66341"/>
                  </a:lnTo>
                  <a:lnTo>
                    <a:pt x="5929116" y="53988"/>
                  </a:lnTo>
                  <a:lnTo>
                    <a:pt x="5929554" y="51815"/>
                  </a:lnTo>
                  <a:lnTo>
                    <a:pt x="5881116" y="51815"/>
                  </a:lnTo>
                  <a:lnTo>
                    <a:pt x="5881116" y="25907"/>
                  </a:lnTo>
                  <a:lnTo>
                    <a:pt x="5929554" y="25907"/>
                  </a:lnTo>
                  <a:lnTo>
                    <a:pt x="5929116" y="23735"/>
                  </a:lnTo>
                  <a:lnTo>
                    <a:pt x="5920787" y="11382"/>
                  </a:lnTo>
                  <a:lnTo>
                    <a:pt x="5908434" y="3053"/>
                  </a:lnTo>
                  <a:lnTo>
                    <a:pt x="5893308" y="0"/>
                  </a:lnTo>
                  <a:close/>
                </a:path>
                <a:path w="5932170" h="78104">
                  <a:moveTo>
                    <a:pt x="5855208" y="42636"/>
                  </a:moveTo>
                  <a:lnTo>
                    <a:pt x="5855208" y="51815"/>
                  </a:lnTo>
                  <a:lnTo>
                    <a:pt x="5857061" y="51815"/>
                  </a:lnTo>
                  <a:lnTo>
                    <a:pt x="5855208" y="42636"/>
                  </a:lnTo>
                  <a:close/>
                </a:path>
                <a:path w="5932170" h="78104">
                  <a:moveTo>
                    <a:pt x="5929554" y="25907"/>
                  </a:moveTo>
                  <a:lnTo>
                    <a:pt x="5881116" y="25907"/>
                  </a:lnTo>
                  <a:lnTo>
                    <a:pt x="5881116" y="51815"/>
                  </a:lnTo>
                  <a:lnTo>
                    <a:pt x="5929554" y="51815"/>
                  </a:lnTo>
                  <a:lnTo>
                    <a:pt x="5932170" y="38862"/>
                  </a:lnTo>
                  <a:lnTo>
                    <a:pt x="5929554" y="25907"/>
                  </a:lnTo>
                  <a:close/>
                </a:path>
                <a:path w="5932170" h="78104">
                  <a:moveTo>
                    <a:pt x="5855208" y="35087"/>
                  </a:moveTo>
                  <a:lnTo>
                    <a:pt x="5854446" y="38862"/>
                  </a:lnTo>
                  <a:lnTo>
                    <a:pt x="5855208" y="42636"/>
                  </a:lnTo>
                  <a:lnTo>
                    <a:pt x="5855208" y="35087"/>
                  </a:lnTo>
                  <a:close/>
                </a:path>
                <a:path w="5932170" h="78104">
                  <a:moveTo>
                    <a:pt x="5857061" y="25907"/>
                  </a:moveTo>
                  <a:lnTo>
                    <a:pt x="5855208" y="25907"/>
                  </a:lnTo>
                  <a:lnTo>
                    <a:pt x="5855208" y="35087"/>
                  </a:lnTo>
                  <a:lnTo>
                    <a:pt x="5857061" y="259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228343" y="3048000"/>
              <a:ext cx="835660" cy="669290"/>
            </a:xfrm>
            <a:custGeom>
              <a:avLst/>
              <a:gdLst/>
              <a:ahLst/>
              <a:cxnLst/>
              <a:rect l="l" t="t" r="r" b="b"/>
              <a:pathLst>
                <a:path w="835660" h="669289">
                  <a:moveTo>
                    <a:pt x="641731" y="0"/>
                  </a:moveTo>
                  <a:lnTo>
                    <a:pt x="193421" y="0"/>
                  </a:lnTo>
                  <a:lnTo>
                    <a:pt x="0" y="334517"/>
                  </a:lnTo>
                  <a:lnTo>
                    <a:pt x="193421" y="669036"/>
                  </a:lnTo>
                  <a:lnTo>
                    <a:pt x="641731" y="669036"/>
                  </a:lnTo>
                  <a:lnTo>
                    <a:pt x="835151" y="334517"/>
                  </a:lnTo>
                  <a:lnTo>
                    <a:pt x="64173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222247" y="3037332"/>
              <a:ext cx="835152" cy="6690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222247" y="3037332"/>
              <a:ext cx="835660" cy="669290"/>
            </a:xfrm>
            <a:custGeom>
              <a:avLst/>
              <a:gdLst/>
              <a:ahLst/>
              <a:cxnLst/>
              <a:rect l="l" t="t" r="r" b="b"/>
              <a:pathLst>
                <a:path w="835660" h="669289">
                  <a:moveTo>
                    <a:pt x="0" y="334517"/>
                  </a:moveTo>
                  <a:lnTo>
                    <a:pt x="193421" y="0"/>
                  </a:lnTo>
                  <a:lnTo>
                    <a:pt x="641731" y="0"/>
                  </a:lnTo>
                  <a:lnTo>
                    <a:pt x="835152" y="334517"/>
                  </a:lnTo>
                  <a:lnTo>
                    <a:pt x="641731" y="669035"/>
                  </a:lnTo>
                  <a:lnTo>
                    <a:pt x="193421" y="669035"/>
                  </a:lnTo>
                  <a:lnTo>
                    <a:pt x="0" y="334517"/>
                  </a:lnTo>
                  <a:close/>
                </a:path>
              </a:pathLst>
            </a:custGeom>
            <a:ln w="9144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271015" y="3076956"/>
              <a:ext cx="734695" cy="589915"/>
            </a:xfrm>
            <a:custGeom>
              <a:avLst/>
              <a:gdLst/>
              <a:ahLst/>
              <a:cxnLst/>
              <a:rect l="l" t="t" r="r" b="b"/>
              <a:pathLst>
                <a:path w="734694" h="589914">
                  <a:moveTo>
                    <a:pt x="564134" y="0"/>
                  </a:moveTo>
                  <a:lnTo>
                    <a:pt x="170434" y="0"/>
                  </a:lnTo>
                  <a:lnTo>
                    <a:pt x="0" y="294894"/>
                  </a:lnTo>
                  <a:lnTo>
                    <a:pt x="170434" y="589788"/>
                  </a:lnTo>
                  <a:lnTo>
                    <a:pt x="564134" y="589788"/>
                  </a:lnTo>
                  <a:lnTo>
                    <a:pt x="734567" y="294894"/>
                  </a:lnTo>
                  <a:lnTo>
                    <a:pt x="564134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271015" y="3076956"/>
              <a:ext cx="734695" cy="589915"/>
            </a:xfrm>
            <a:custGeom>
              <a:avLst/>
              <a:gdLst/>
              <a:ahLst/>
              <a:cxnLst/>
              <a:rect l="l" t="t" r="r" b="b"/>
              <a:pathLst>
                <a:path w="734694" h="589914">
                  <a:moveTo>
                    <a:pt x="0" y="294894"/>
                  </a:moveTo>
                  <a:lnTo>
                    <a:pt x="170434" y="0"/>
                  </a:lnTo>
                  <a:lnTo>
                    <a:pt x="564134" y="0"/>
                  </a:lnTo>
                  <a:lnTo>
                    <a:pt x="734567" y="294894"/>
                  </a:lnTo>
                  <a:lnTo>
                    <a:pt x="564134" y="589788"/>
                  </a:lnTo>
                  <a:lnTo>
                    <a:pt x="170434" y="589788"/>
                  </a:lnTo>
                  <a:lnTo>
                    <a:pt x="0" y="294894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626613" y="2580921"/>
            <a:ext cx="498843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rPr>
              <a:t>Share with BISI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28952" y="2580236"/>
            <a:ext cx="2139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Hei" panose="02010609060101010101" pitchFamily="49" charset="-122"/>
                <a:cs typeface="Arial" panose="020B0604020202020204" pitchFamily="34" charset="0"/>
              </a:rPr>
              <a:t>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Rectangle 965">
            <a:extLst>
              <a:ext uri="{FF2B5EF4-FFF2-40B4-BE49-F238E27FC236}">
                <a16:creationId xmlns:a16="http://schemas.microsoft.com/office/drawing/2014/main" id="{43F693B6-47B7-6042-A829-326E0F451042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0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eaLnBrk="1" hangingPunct="1">
              <a:defRPr/>
            </a:pPr>
            <a:r>
              <a:rPr lang="en-US" altLang="zh-CN" sz="3600" b="1" kern="0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Brain Imaging Sharing Initiative (BISI)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15C7C6-55A0-E94C-B171-F00D9545F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3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1"/>
    </mc:Choice>
    <mc:Fallback xmlns="">
      <p:transition spd="slow" advTm="1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9E49C6-29CB-1E42-8B83-8F1F56BB4B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03" y="531440"/>
            <a:ext cx="6266793" cy="6858000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3824" y="2852936"/>
            <a:ext cx="1042111" cy="26930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458" y="2746046"/>
            <a:ext cx="1042111" cy="37619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739C13E-ED0D-7247-80B0-FA7567F8D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0002" y="3139213"/>
            <a:ext cx="943822" cy="26930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1522D0F-AC11-D745-BA71-0A7D16C76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7" y="6115794"/>
            <a:ext cx="720080" cy="21076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46327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Organize Your Data (Raw Data)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683FCC-D6E7-AF4D-A2BB-80A31F734A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1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84"/>
    </mc:Choice>
    <mc:Fallback xmlns="">
      <p:transition spd="slow" advTm="28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021" y="99392"/>
            <a:ext cx="4191507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412776"/>
            <a:ext cx="5112568" cy="3730793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51520" y="3429000"/>
            <a:ext cx="3312368" cy="28803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724128" y="5805264"/>
            <a:ext cx="2952328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6" name="Rectangle 965"/>
          <p:cNvSpPr txBox="1">
            <a:spLocks noRot="1" noChangeArrowheads="1"/>
          </p:cNvSpPr>
          <p:nvPr/>
        </p:nvSpPr>
        <p:spPr>
          <a:xfrm>
            <a:off x="0" y="0"/>
            <a:ext cx="9144000" cy="590931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Organize Your Data (DPARSF Results)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C381EAC-EC20-2345-846F-718EDF8930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2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8"/>
    </mc:Choice>
    <mc:Fallback xmlns="">
      <p:transition spd="slow" advTm="15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04664"/>
            <a:ext cx="9059714" cy="6264696"/>
          </a:xfrm>
          <a:prstGeom prst="rect">
            <a:avLst/>
          </a:prstGeom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971600" y="1196752"/>
            <a:ext cx="4392488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250825" y="3213100"/>
            <a:ext cx="27384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隶书" charset="0"/>
              <a:cs typeface="隶书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6084168" y="980728"/>
            <a:ext cx="2160240" cy="72008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468313" y="38608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隶书" charset="0"/>
              <a:cs typeface="隶书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827584" y="1772816"/>
            <a:ext cx="1440160" cy="115212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468313" y="4868863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隶书" charset="0"/>
              <a:cs typeface="隶书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1115616" y="4653136"/>
            <a:ext cx="7416824" cy="64807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179388" y="5732463"/>
            <a:ext cx="2736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隶书" charset="0"/>
              <a:cs typeface="隶书" charset="0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6732240" y="5373216"/>
            <a:ext cx="1872208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2019300" y="4203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sp>
        <p:nvSpPr>
          <p:cNvPr id="13" name="Rectangle 965"/>
          <p:cNvSpPr txBox="1">
            <a:spLocks noRot="1" noChangeArrowheads="1"/>
          </p:cNvSpPr>
          <p:nvPr/>
        </p:nvSpPr>
        <p:spPr>
          <a:xfrm>
            <a:off x="0" y="0"/>
            <a:ext cx="9144000" cy="590931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Organize Your Data (DPARSF Results)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3EE7C1E-7554-BF42-B0D1-B8CC2C3713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96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8"/>
    </mc:Choice>
    <mc:Fallback xmlns="">
      <p:transition spd="slow" advTm="1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5" grpId="1" animBg="1"/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460" y="965776"/>
            <a:ext cx="4378286" cy="581565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724128" y="5606814"/>
            <a:ext cx="2952328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6" name="Rectangle 965"/>
          <p:cNvSpPr txBox="1">
            <a:spLocks noRot="1" noChangeArrowheads="1"/>
          </p:cNvSpPr>
          <p:nvPr/>
        </p:nvSpPr>
        <p:spPr>
          <a:xfrm>
            <a:off x="0" y="0"/>
            <a:ext cx="9144000" cy="590931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Organize Your Data (</a:t>
            </a:r>
            <a:r>
              <a:rPr lang="en-US" altLang="zh-CN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DPABISurf</a:t>
            </a:r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Results)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44" y="965776"/>
            <a:ext cx="5050337" cy="5570578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2744" y="3022862"/>
            <a:ext cx="3071080" cy="18453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578618" y="1677561"/>
            <a:ext cx="3231370" cy="955169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4802F2-96B7-3D49-BD86-03DF9E9067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56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5"/>
    </mc:Choice>
    <mc:Fallback xmlns="">
      <p:transition spd="slow" advTm="1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38" y="266700"/>
            <a:ext cx="9144000" cy="6319640"/>
          </a:xfrm>
          <a:prstGeom prst="rect">
            <a:avLst/>
          </a:prstGeom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719993" y="980728"/>
            <a:ext cx="4648239" cy="55127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250825" y="3213100"/>
            <a:ext cx="27384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隶书" charset="0"/>
              <a:cs typeface="隶书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5966331" y="902164"/>
            <a:ext cx="2160240" cy="72008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468313" y="38608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隶书" charset="0"/>
              <a:cs typeface="隶书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827583" y="1772816"/>
            <a:ext cx="7523373" cy="243088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468313" y="4868863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隶书" charset="0"/>
              <a:cs typeface="隶书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1115616" y="4653136"/>
            <a:ext cx="7416824" cy="64807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179388" y="5732463"/>
            <a:ext cx="2736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隶书" charset="0"/>
              <a:cs typeface="隶书" charset="0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2542399" y="5347028"/>
            <a:ext cx="1872208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2019300" y="4203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sp>
        <p:nvSpPr>
          <p:cNvPr id="13" name="Rectangle 965"/>
          <p:cNvSpPr txBox="1">
            <a:spLocks noRot="1" noChangeArrowheads="1"/>
          </p:cNvSpPr>
          <p:nvPr/>
        </p:nvSpPr>
        <p:spPr>
          <a:xfrm>
            <a:off x="0" y="0"/>
            <a:ext cx="9144000" cy="600164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Organize Your Data (</a:t>
            </a:r>
            <a:r>
              <a:rPr lang="en-US" altLang="zh-CN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DPABISurf</a:t>
            </a:r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Results)</a:t>
            </a: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6478749" y="5336543"/>
            <a:ext cx="1872208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EBB745-EF06-374D-BBB6-14DBDD1170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96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3"/>
    </mc:Choice>
    <mc:Fallback xmlns="">
      <p:transition spd="slow" advTm="1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5" grpId="1" animBg="1"/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AA28D-E633-E74E-A5C9-B622583EA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44118"/>
            <a:ext cx="9144000" cy="2169763"/>
          </a:xfrm>
          <a:prstGeom prst="rect">
            <a:avLst/>
          </a:prstGeom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4539" y="2522571"/>
            <a:ext cx="649029" cy="127907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250825" y="3213100"/>
            <a:ext cx="27384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隶书" charset="0"/>
              <a:cs typeface="隶书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706748" y="2517190"/>
            <a:ext cx="1128948" cy="127907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468313" y="38608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隶书" charset="0"/>
              <a:cs typeface="隶书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835696" y="2517190"/>
            <a:ext cx="368270" cy="127907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468313" y="4868863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隶书" charset="0"/>
              <a:cs typeface="隶书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2876910" y="2400064"/>
            <a:ext cx="819101" cy="127907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179388" y="5732463"/>
            <a:ext cx="2736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隶书" charset="0"/>
              <a:cs typeface="隶书" charset="0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2019300" y="4203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965"/>
          <p:cNvSpPr txBox="1">
            <a:spLocks noRot="1" noChangeArrowheads="1"/>
          </p:cNvSpPr>
          <p:nvPr/>
        </p:nvSpPr>
        <p:spPr>
          <a:xfrm>
            <a:off x="0" y="0"/>
            <a:ext cx="9144000" cy="600164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Organize Your Data (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meta.csv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A1B2E08-9642-1C4A-9FD3-C81DBF1E27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50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6"/>
    </mc:Choice>
    <mc:Fallback xmlns="">
      <p:transition spd="slow" advTm="28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5" grpId="1" animBg="1"/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65"/>
          <p:cNvSpPr txBox="1">
            <a:spLocks noRot="1" noChangeArrowheads="1"/>
          </p:cNvSpPr>
          <p:nvPr/>
        </p:nvSpPr>
        <p:spPr>
          <a:xfrm>
            <a:off x="0" y="0"/>
            <a:ext cx="9144000" cy="600164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Organize Your Data (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meta.csv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CA0737-6CC8-4546-A4C1-B218E7B5C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450" y="1555750"/>
            <a:ext cx="5245100" cy="3746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E60A9D-1FB9-8D44-8698-D454E50EB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0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04"/>
    </mc:Choice>
    <mc:Fallback xmlns="">
      <p:transition spd="slow" advTm="19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DF81FF-6C88-6F44-B9E4-8250B8F26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1264195"/>
            <a:ext cx="2590800" cy="368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2F2A6E-4319-5E4B-8425-CD4F20A84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0771" y="922643"/>
            <a:ext cx="6920968" cy="5225505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872" y="2884335"/>
            <a:ext cx="3024336" cy="35715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872" y="3513257"/>
            <a:ext cx="1728192" cy="35715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Share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33DF5D-5FA1-4E4C-BE7A-B400489974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0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07"/>
    </mc:Choice>
    <mc:Fallback xmlns="">
      <p:transition spd="slow" advTm="32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FF0E59-2E3F-AF49-A578-5380CECB8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00" y="874203"/>
            <a:ext cx="7651199" cy="5759999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F6BA6F22-4307-F24B-8979-25286B676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3933056"/>
            <a:ext cx="2592288" cy="28444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Share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E6EB26-9708-2643-8234-D4E7ADFCB8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96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4"/>
    </mc:Choice>
    <mc:Fallback xmlns="">
      <p:transition spd="slow" advTm="5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8E0E22-8C13-F04E-B8FB-75C08EA1B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1024052"/>
            <a:ext cx="6948264" cy="5202469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952" y="3044616"/>
            <a:ext cx="2808312" cy="37619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9" y="5867213"/>
            <a:ext cx="864096" cy="37619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Share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BE5FA5-5980-E942-9599-30881F43EA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10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4"/>
    </mc:Choice>
    <mc:Fallback xmlns="">
      <p:transition spd="slow" advTm="10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5835E-28BF-9548-9E4E-D6CF208F2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41" y="918724"/>
            <a:ext cx="8460432" cy="5675248"/>
          </a:xfrm>
          <a:prstGeom prst="rect">
            <a:avLst/>
          </a:prstGeom>
        </p:spPr>
      </p:pic>
      <p:sp>
        <p:nvSpPr>
          <p:cNvPr id="28673" name="Rectangle 96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"/>
            <a:ext cx="9144000" cy="650875"/>
          </a:xfr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</p:spPr>
        <p:txBody>
          <a:bodyPr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Download with BISI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ACB1124D-A600-F849-A81F-3A73C1606AFA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4509120"/>
            <a:ext cx="3240360" cy="57606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780195-B2C3-CA48-8598-3319F25A0D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2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91"/>
    </mc:Choice>
    <mc:Fallback xmlns="">
      <p:transition spd="slow" advTm="33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8E8E0-E210-A04F-80C6-5C8814B193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074" y="928797"/>
            <a:ext cx="7876722" cy="591743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816" y="1844824"/>
            <a:ext cx="5688632" cy="34195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256" y="6470039"/>
            <a:ext cx="864096" cy="37619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Share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D53D29-7534-BD4E-AC2C-8C21174D25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3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5"/>
    </mc:Choice>
    <mc:Fallback xmlns="">
      <p:transition spd="slow" advTm="14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EA915C-D15F-7A41-9829-E1E3FBCC3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37" y="729026"/>
            <a:ext cx="8100392" cy="6042345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3" y="1484785"/>
            <a:ext cx="6126245" cy="158417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6266" y="6368469"/>
            <a:ext cx="1127761" cy="37619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Share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8AEB61-3412-1740-BE66-E49A2FD5B6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98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7"/>
    </mc:Choice>
    <mc:Fallback xmlns="">
      <p:transition spd="slow" advTm="31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D4B8C2-C61A-B142-8B6E-3082C93CF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548" y="799781"/>
            <a:ext cx="6900704" cy="5992974"/>
          </a:xfrm>
          <a:prstGeom prst="rect">
            <a:avLst/>
          </a:prstGeom>
        </p:spPr>
      </p:pic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3923929" y="814454"/>
            <a:ext cx="648072" cy="45430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965"/>
          <p:cNvSpPr txBox="1">
            <a:spLocks noRot="1" noChangeArrowheads="1"/>
          </p:cNvSpPr>
          <p:nvPr/>
        </p:nvSpPr>
        <p:spPr>
          <a:xfrm>
            <a:off x="0" y="0"/>
            <a:ext cx="9144000" cy="600164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Make a post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C2ED7E-785C-9E48-A25A-E14D7765DC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20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9"/>
    </mc:Choice>
    <mc:Fallback xmlns="">
      <p:transition spd="slow" advTm="17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B9D7EB-CADC-ED43-9E3D-2292DD5CE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7819"/>
            <a:ext cx="9144000" cy="4922361"/>
          </a:xfrm>
          <a:prstGeom prst="rect">
            <a:avLst/>
          </a:prstGeom>
        </p:spPr>
      </p:pic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3889444" y="967819"/>
            <a:ext cx="1834683" cy="45430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965"/>
          <p:cNvSpPr txBox="1">
            <a:spLocks noRot="1" noChangeArrowheads="1"/>
          </p:cNvSpPr>
          <p:nvPr/>
        </p:nvSpPr>
        <p:spPr>
          <a:xfrm>
            <a:off x="0" y="0"/>
            <a:ext cx="9144000" cy="600164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Make a post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C71C6C5-F223-3F4C-8293-63B30A8A3B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74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3"/>
    </mc:Choice>
    <mc:Fallback xmlns="">
      <p:transition spd="slow" advTm="10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5C2379F-6942-CC49-A3B7-9F224BF7C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81092"/>
            <a:ext cx="9144000" cy="3895815"/>
          </a:xfrm>
          <a:prstGeom prst="rect">
            <a:avLst/>
          </a:prstGeom>
        </p:spPr>
      </p:pic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971600" y="3068960"/>
            <a:ext cx="2232248" cy="37701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965"/>
          <p:cNvSpPr txBox="1">
            <a:spLocks noRot="1" noChangeArrowheads="1"/>
          </p:cNvSpPr>
          <p:nvPr/>
        </p:nvSpPr>
        <p:spPr>
          <a:xfrm>
            <a:off x="0" y="0"/>
            <a:ext cx="9144000" cy="600164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Make a post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BB00A3-F863-1548-ADCA-77D3C0546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63520"/>
            <a:ext cx="9144000" cy="493095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038BC1-AD80-3249-8095-17A7B17AFB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95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0"/>
    </mc:Choice>
    <mc:Fallback xmlns="">
      <p:transition spd="slow" advTm="2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6FAD05-0878-464E-AFD9-6E420EB59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73" y="764704"/>
            <a:ext cx="7517453" cy="5830516"/>
          </a:xfrm>
          <a:prstGeom prst="rect">
            <a:avLst/>
          </a:prstGeom>
        </p:spPr>
      </p:pic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813273" y="764704"/>
            <a:ext cx="1834683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965"/>
          <p:cNvSpPr txBox="1">
            <a:spLocks noRot="1" noChangeArrowheads="1"/>
          </p:cNvSpPr>
          <p:nvPr/>
        </p:nvSpPr>
        <p:spPr>
          <a:xfrm>
            <a:off x="0" y="0"/>
            <a:ext cx="9144000" cy="600164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Make a post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1375C-3FDB-DA43-9E72-C02D39B1DACD}"/>
              </a:ext>
            </a:extLst>
          </p:cNvPr>
          <p:cNvSpPr txBox="1"/>
          <p:nvPr/>
        </p:nvSpPr>
        <p:spPr>
          <a:xfrm>
            <a:off x="1430789" y="6453336"/>
            <a:ext cx="581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http://bisi.cstcloud.cn:8080/data/projects/</a:t>
            </a:r>
            <a:r>
              <a:rPr lang="en-US" dirty="0" err="1"/>
              <a:t>RumIPCAS_B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E2207-C9ED-1A49-8311-C1F0DAC49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3037182"/>
            <a:ext cx="7449322" cy="341615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4334FE-634D-654F-8FAA-A78262B7E7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85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33"/>
    </mc:Choice>
    <mc:Fallback xmlns="">
      <p:transition spd="slow" advTm="4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998A07-7A84-A644-BC75-60E5A9243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4773"/>
            <a:ext cx="9144000" cy="4008453"/>
          </a:xfrm>
          <a:prstGeom prst="rect">
            <a:avLst/>
          </a:prstGeom>
        </p:spPr>
      </p:pic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1547664" y="4581128"/>
            <a:ext cx="2160240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1E2FB"/>
              </a:solidFill>
              <a:effectLst/>
              <a:uLnTx/>
              <a:uFillTx/>
              <a:latin typeface="Tahoma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965"/>
          <p:cNvSpPr txBox="1">
            <a:spLocks noRot="1" noChangeArrowheads="1"/>
          </p:cNvSpPr>
          <p:nvPr/>
        </p:nvSpPr>
        <p:spPr>
          <a:xfrm>
            <a:off x="0" y="0"/>
            <a:ext cx="9144000" cy="600164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Make a post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69FDC7-017A-664C-9805-8F8EF89A12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70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46"/>
    </mc:Choice>
    <mc:Fallback xmlns="">
      <p:transition spd="slow" advTm="1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标题 1"/>
          <p:cNvSpPr txBox="1">
            <a:spLocks/>
          </p:cNvSpPr>
          <p:nvPr/>
        </p:nvSpPr>
        <p:spPr bwMode="auto">
          <a:xfrm>
            <a:off x="457031" y="2276872"/>
            <a:ext cx="822993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黑体" panose="02010609060101010101" pitchFamily="49" charset="-122"/>
                <a:cs typeface="Arial" panose="020B0604020202020204" pitchFamily="34" charset="0"/>
              </a:rPr>
              <a:t>Thank you very much for using BISI!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98D1D5-5B14-F441-B95D-D0D4A40EE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0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9"/>
    </mc:Choice>
    <mc:Fallback xmlns="">
      <p:transition spd="slow" advTm="13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3F0BB8-6E7E-C649-A55E-3A24B5304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380" y="0"/>
            <a:ext cx="7141239" cy="6858000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373" y="520157"/>
            <a:ext cx="5104819" cy="7486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169" y="2091142"/>
            <a:ext cx="6156636" cy="409605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739C13E-ED0D-7247-80B0-FA7567F8D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196" y="1829645"/>
            <a:ext cx="648072" cy="45469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1522D0F-AC11-D745-BA71-0A7D16C76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373" y="2296249"/>
            <a:ext cx="648072" cy="389095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6BA6F22-4307-F24B-8979-25286B676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1720" y="6174760"/>
            <a:ext cx="1076024" cy="2739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3501B6-E7C2-1D49-89C3-E7F6D1555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8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04"/>
    </mc:Choice>
    <mc:Fallback xmlns="">
      <p:transition spd="slow" advTm="65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CC0D77-DA28-F449-B894-70FD49D7D9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81884"/>
            <a:ext cx="9144000" cy="3894231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821088"/>
            <a:ext cx="864096" cy="26930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2042294"/>
            <a:ext cx="1221065" cy="81064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739C13E-ED0D-7247-80B0-FA7567F8D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42" y="2856519"/>
            <a:ext cx="1296144" cy="37619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1522D0F-AC11-D745-BA71-0A7D16C76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14" y="3212976"/>
            <a:ext cx="1219471" cy="64807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6BA6F22-4307-F24B-8979-25286B676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22" y="3789039"/>
            <a:ext cx="1296144" cy="28444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Download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F0E2CE-9BD7-3E42-BFF0-3A0648CB42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13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40"/>
    </mc:Choice>
    <mc:Fallback xmlns="">
      <p:transition spd="slow" advTm="58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CC0D77-DA28-F449-B894-70FD49D7D9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81884"/>
            <a:ext cx="9144000" cy="3894231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113" y="4034164"/>
            <a:ext cx="1219470" cy="19340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61" y="4217504"/>
            <a:ext cx="1221065" cy="25519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739C13E-ED0D-7247-80B0-FA7567F8D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60" y="4472696"/>
            <a:ext cx="1498227" cy="17685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1522D0F-AC11-D745-BA71-0A7D16C76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57" y="4649551"/>
            <a:ext cx="1219471" cy="22235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6BA6F22-4307-F24B-8979-25286B676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564" y="5013176"/>
            <a:ext cx="1296144" cy="28444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F5E0097F-D5F5-7B49-B880-D2CE5DCF20C5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Download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DC7984-8E67-444A-BFC2-9B0F73EBE6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7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1"/>
    </mc:Choice>
    <mc:Fallback xmlns="">
      <p:transition spd="slow" advTm="31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AA7CD-38DA-3B4E-A579-3D5A2C867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32292"/>
            <a:ext cx="9144000" cy="3393415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60099"/>
            <a:ext cx="1219470" cy="19340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2304906"/>
            <a:ext cx="2448272" cy="90806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739C13E-ED0D-7247-80B0-FA7567F8D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216478"/>
            <a:ext cx="2232248" cy="99649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1522D0F-AC11-D745-BA71-0A7D16C76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256" y="2193729"/>
            <a:ext cx="2188495" cy="264752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6BA6F22-4307-F24B-8979-25286B676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255" y="3933056"/>
            <a:ext cx="2188495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17427981-19C1-8D44-A592-D11C7352FBF0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Download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0623A-1B1C-FF42-8A5A-FAC4678D6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460" y="5446380"/>
            <a:ext cx="8102600" cy="124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9DBAE4-B19B-5E49-9C0E-77A2EC049A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011" y="3357779"/>
            <a:ext cx="7752529" cy="307243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52F6DD-F941-F64E-B821-47553F3689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716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65"/>
    </mc:Choice>
    <mc:Fallback xmlns="">
      <p:transition spd="slow" advTm="62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0D16D-B6B5-5A45-AC31-530F6FCDE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9" y="773515"/>
            <a:ext cx="8916078" cy="6175066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94" y="1545712"/>
            <a:ext cx="815686" cy="28414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38" y="1980857"/>
            <a:ext cx="4379478" cy="288471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739C13E-ED0D-7247-80B0-FA7567F8D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32" y="4865576"/>
            <a:ext cx="4379478" cy="120734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1522D0F-AC11-D745-BA71-0A7D16C76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91" y="2451109"/>
            <a:ext cx="871234" cy="47383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6BA6F22-4307-F24B-8979-25286B676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540" y="2996543"/>
            <a:ext cx="2343403" cy="28844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Search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5BC2DB-BE19-C84D-B30A-02C1DFA2BF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8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24"/>
    </mc:Choice>
    <mc:Fallback xmlns="">
      <p:transition spd="slow" advTm="67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8A06FF-2F94-4540-87B7-27EF4E6A3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97" y="697199"/>
            <a:ext cx="8765806" cy="6160800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92A3FEB-F8D1-AC47-B291-D36C9F0AD09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01732" y="2478386"/>
            <a:ext cx="813884" cy="3745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AEDA9D-9F1A-7C41-AC94-73D530E2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2904257"/>
            <a:ext cx="2232248" cy="4505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739C13E-ED0D-7247-80B0-FA7567F8D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921" y="4896545"/>
            <a:ext cx="1115887" cy="3326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1522D0F-AC11-D745-BA71-0A7D16C76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5877272"/>
            <a:ext cx="2232248" cy="4505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6BA6F22-4307-F24B-8979-25286B676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00" y="6474789"/>
            <a:ext cx="617396" cy="269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27EDEF7-BEE0-E54A-9666-9F5D59DC000D}"/>
              </a:ext>
            </a:extLst>
          </p:cNvPr>
          <p:cNvSpPr txBox="1"/>
          <p:nvPr/>
        </p:nvSpPr>
        <p:spPr>
          <a:xfrm>
            <a:off x="8789796" y="6474789"/>
            <a:ext cx="274955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4" name="Rectangle 965">
            <a:extLst>
              <a:ext uri="{FF2B5EF4-FFF2-40B4-BE49-F238E27FC236}">
                <a16:creationId xmlns:a16="http://schemas.microsoft.com/office/drawing/2014/main" id="{BF60BDDF-455C-7447-9F8D-00C6C14CDE8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1"/>
            <a:ext cx="9144000" cy="650875"/>
          </a:xfrm>
          <a:prstGeom prst="rect">
            <a:avLst/>
          </a:prstGeom>
          <a:solidFill>
            <a:srgbClr val="002060"/>
          </a:solidFill>
          <a:ln cap="flat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600" b="1" kern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Search with BISI</a:t>
            </a:r>
            <a:endParaRPr lang="zh-CN" altLang="en-US" sz="3600" b="1" kern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7AF6B8-CE77-4947-8AC3-CBB6C3169C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72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05"/>
    </mc:Choice>
    <mc:Fallback xmlns="">
      <p:transition spd="slow" advTm="38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7|3.6|5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1|2.7|16.1|7.4|47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4.1|1|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1|1.2|1.7|1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6.9|16.9|10.4|6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1.6|1.4|2.6|2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|5.5|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6|7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0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0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5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0.7|10.2|14.1|13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5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7|3|3.5|1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2|11|5.3|11.2|6.8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2.8|4.9|31.7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7|8.4|10.3|1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3.1"/>
</p:tagLst>
</file>

<file path=ppt/theme/theme1.xml><?xml version="1.0" encoding="utf-8"?>
<a:theme xmlns:a="http://schemas.openxmlformats.org/drawingml/2006/main" name="3_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24754</TotalTime>
  <Pages>0</Pages>
  <Words>281</Words>
  <Characters>0</Characters>
  <Application>Microsoft Macintosh PowerPoint</Application>
  <DocSecurity>0</DocSecurity>
  <PresentationFormat>On-screen Show (4:3)</PresentationFormat>
  <Lines>0</Lines>
  <Paragraphs>102</Paragraphs>
  <Slides>37</Slides>
  <Notes>24</Notes>
  <HiddenSlides>0</HiddenSlides>
  <MMClips>37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DengXian</vt:lpstr>
      <vt:lpstr>DengXian Light</vt:lpstr>
      <vt:lpstr>Microsoft YaHei</vt:lpstr>
      <vt:lpstr>黑体</vt:lpstr>
      <vt:lpstr>Arial</vt:lpstr>
      <vt:lpstr>Calibri</vt:lpstr>
      <vt:lpstr>Calibri Light</vt:lpstr>
      <vt:lpstr>Tahoma</vt:lpstr>
      <vt:lpstr>3_Office 主题</vt:lpstr>
      <vt:lpstr>Office Theme</vt:lpstr>
      <vt:lpstr>20_Office 主题</vt:lpstr>
      <vt:lpstr>2_Office 主题</vt:lpstr>
      <vt:lpstr>Office 主题</vt:lpstr>
      <vt:lpstr>9_Office 主题</vt:lpstr>
      <vt:lpstr>PowerPoint Presentation</vt:lpstr>
      <vt:lpstr>PowerPoint Presentation</vt:lpstr>
      <vt:lpstr>Download with BISI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TY</dc:creator>
  <cp:lastModifiedBy>Chao-Gan Yan</cp:lastModifiedBy>
  <cp:revision>3208</cp:revision>
  <dcterms:created xsi:type="dcterms:W3CDTF">2012-05-29T10:26:47Z</dcterms:created>
  <dcterms:modified xsi:type="dcterms:W3CDTF">2021-02-20T07:54:35Z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2052-8.1.0.3238</vt:lpwstr>
  </property>
</Properties>
</file>