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ppt/tags/tag24.xml" ContentType="application/vnd.openxmlformats-officedocument.presentationml.tags+xml"/>
  <Override PartName="/ppt/notesSlides/notesSlide34.xml" ContentType="application/vnd.openxmlformats-officedocument.presentationml.notesSlide+xml"/>
  <Override PartName="/ppt/tags/tag25.xml" ContentType="application/vnd.openxmlformats-officedocument.presentationml.tags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notesSlides/notesSlide36.xml" ContentType="application/vnd.openxmlformats-officedocument.presentationml.notesSlide+xml"/>
  <Override PartName="/ppt/tags/tag27.xml" ContentType="application/vnd.openxmlformats-officedocument.presentationml.tags+xml"/>
  <Override PartName="/ppt/notesSlides/notesSlide37.xml" ContentType="application/vnd.openxmlformats-officedocument.presentationml.notesSlide+xml"/>
  <Override PartName="/ppt/tags/tag28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9.xml" ContentType="application/vnd.openxmlformats-officedocument.presentationml.tags+xml"/>
  <Override PartName="/ppt/notesSlides/notesSlide40.xml" ContentType="application/vnd.openxmlformats-officedocument.presentationml.notesSlide+xml"/>
  <Override PartName="/ppt/tags/tag3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964" r:id="rId2"/>
    <p:sldMasterId id="2147483967" r:id="rId3"/>
    <p:sldMasterId id="2147483991" r:id="rId4"/>
    <p:sldMasterId id="2147484003" r:id="rId5"/>
    <p:sldMasterId id="2147484015" r:id="rId6"/>
    <p:sldMasterId id="2147484027" r:id="rId7"/>
    <p:sldMasterId id="2147484041" r:id="rId8"/>
  </p:sldMasterIdLst>
  <p:notesMasterIdLst>
    <p:notesMasterId r:id="rId53"/>
  </p:notesMasterIdLst>
  <p:handoutMasterIdLst>
    <p:handoutMasterId r:id="rId54"/>
  </p:handoutMasterIdLst>
  <p:sldIdLst>
    <p:sldId id="1786" r:id="rId9"/>
    <p:sldId id="1130" r:id="rId10"/>
    <p:sldId id="1718" r:id="rId11"/>
    <p:sldId id="1681" r:id="rId12"/>
    <p:sldId id="1734" r:id="rId13"/>
    <p:sldId id="1735" r:id="rId14"/>
    <p:sldId id="1792" r:id="rId15"/>
    <p:sldId id="1794" r:id="rId16"/>
    <p:sldId id="1795" r:id="rId17"/>
    <p:sldId id="1796" r:id="rId18"/>
    <p:sldId id="1833" r:id="rId19"/>
    <p:sldId id="1741" r:id="rId20"/>
    <p:sldId id="1742" r:id="rId21"/>
    <p:sldId id="1743" r:id="rId22"/>
    <p:sldId id="1744" r:id="rId23"/>
    <p:sldId id="1745" r:id="rId24"/>
    <p:sldId id="1746" r:id="rId25"/>
    <p:sldId id="1747" r:id="rId26"/>
    <p:sldId id="1748" r:id="rId27"/>
    <p:sldId id="1749" r:id="rId28"/>
    <p:sldId id="1750" r:id="rId29"/>
    <p:sldId id="1751" r:id="rId30"/>
    <p:sldId id="1752" r:id="rId31"/>
    <p:sldId id="1834" r:id="rId32"/>
    <p:sldId id="1828" r:id="rId33"/>
    <p:sldId id="1829" r:id="rId34"/>
    <p:sldId id="1830" r:id="rId35"/>
    <p:sldId id="1831" r:id="rId36"/>
    <p:sldId id="1826" r:id="rId37"/>
    <p:sldId id="1827" r:id="rId38"/>
    <p:sldId id="1807" r:id="rId39"/>
    <p:sldId id="1808" r:id="rId40"/>
    <p:sldId id="1809" r:id="rId41"/>
    <p:sldId id="1810" r:id="rId42"/>
    <p:sldId id="1812" r:id="rId43"/>
    <p:sldId id="1813" r:id="rId44"/>
    <p:sldId id="1814" r:id="rId45"/>
    <p:sldId id="1780" r:id="rId46"/>
    <p:sldId id="1778" r:id="rId47"/>
    <p:sldId id="1779" r:id="rId48"/>
    <p:sldId id="1781" r:id="rId49"/>
    <p:sldId id="1797" r:id="rId50"/>
    <p:sldId id="1824" r:id="rId51"/>
    <p:sldId id="1805" r:id="rId5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5pPr>
    <a:lvl6pPr marL="2286000" algn="l" defTabSz="457200" rtl="0" eaLnBrk="1" latinLnBrk="0" hangingPunct="1"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6pPr>
    <a:lvl7pPr marL="2743200" algn="l" defTabSz="457200" rtl="0" eaLnBrk="1" latinLnBrk="0" hangingPunct="1"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7pPr>
    <a:lvl8pPr marL="3200400" algn="l" defTabSz="457200" rtl="0" eaLnBrk="1" latinLnBrk="0" hangingPunct="1"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8pPr>
    <a:lvl9pPr marL="3657600" algn="l" defTabSz="457200" rtl="0" eaLnBrk="1" latinLnBrk="0" hangingPunct="1">
      <a:defRPr kern="1200">
        <a:solidFill>
          <a:schemeClr val="tx2"/>
        </a:solidFill>
        <a:latin typeface="Times New Roman" charset="0"/>
        <a:ea typeface="宋体" charset="-122"/>
        <a:cs typeface="宋体" charset="-122"/>
      </a:defRPr>
    </a:lvl9pPr>
  </p:defaultTextStyle>
  <p:modifyVerifier cryptProviderType="rsaFull" cryptAlgorithmClass="hash" cryptAlgorithmType="typeAny" cryptAlgorithmSid="4" spinCount="100000" saltData="lZIdMlqGGicyQBQ5wkiylQ==" hashData="Iup837Hz1T0uzP7cVI4+ckRu+k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FFFF"/>
    <a:srgbClr val="FFFF99"/>
    <a:srgbClr val="FFFF66"/>
    <a:srgbClr val="000099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8042" autoAdjust="0"/>
  </p:normalViewPr>
  <p:slideViewPr>
    <p:cSldViewPr>
      <p:cViewPr>
        <p:scale>
          <a:sx n="100" d="100"/>
          <a:sy n="100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BC70C96C-CC77-DB4C-A768-379B5E4B35A8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DB373428-ED1A-2847-9E9D-8740BBF1B5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944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CECF073-05F1-804E-99F7-400469B50D27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7E88267-3223-3D49-A308-2800650598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3004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A931F-84C6-3845-8624-028F7A105DB3}" type="slidenum">
              <a:rPr lang="en-US" altLang="zh-CN">
                <a:solidFill>
                  <a:srgbClr val="1F497D"/>
                </a:solidFill>
              </a:rPr>
              <a:pPr/>
              <a:t>1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5F704-0EEA-F846-A410-7AA6DDCD3BF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13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14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15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16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17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18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19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5F704-0EEA-F846-A410-7AA6DDCD3BFE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20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F09B91A-D0D6-3A41-AE4C-B66255429856}" type="slidenum">
              <a:rPr lang="en-US" altLang="zh-CN">
                <a:solidFill>
                  <a:srgbClr val="1F497D"/>
                </a:solidFill>
              </a:rPr>
              <a:pPr/>
              <a:t>21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0D4F4365-31BA-1044-9F95-49C4E25796CA}" type="slidenum">
              <a:rPr lang="en-US" altLang="zh-CN">
                <a:solidFill>
                  <a:srgbClr val="1F497D"/>
                </a:solidFill>
              </a:rPr>
              <a:pPr/>
              <a:t>22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0D4F4365-31BA-1044-9F95-49C4E25796CA}" type="slidenum">
              <a:rPr lang="en-US" altLang="zh-CN">
                <a:solidFill>
                  <a:srgbClr val="1F497D"/>
                </a:solidFill>
              </a:rPr>
              <a:pPr/>
              <a:t>23</a:t>
            </a:fld>
            <a:endParaRPr lang="en-US" altLang="zh-CN">
              <a:solidFill>
                <a:srgbClr val="1F497D"/>
              </a:solidFill>
            </a:endParaRPr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5F704-0EEA-F846-A410-7AA6DDCD3BFE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8EF1BABB-B21A-9741-8FD8-C434317F1CC1}" type="slidenum">
              <a:rPr lang="en-US" altLang="zh-CN" b="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en-US" altLang="zh-C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C9A9E-D755-A44F-BB7E-9E41CE6BCCD2}" type="slidenum">
              <a:rPr lang="en-US" altLang="zh-CN">
                <a:solidFill>
                  <a:prstClr val="black"/>
                </a:solidFill>
              </a:rPr>
              <a:pPr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C9A9E-D755-A44F-BB7E-9E41CE6BCCD2}" type="slidenum">
              <a:rPr lang="en-US" altLang="zh-CN">
                <a:solidFill>
                  <a:prstClr val="black"/>
                </a:solidFill>
              </a:rPr>
              <a:pPr/>
              <a:t>34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DB7DE726-A7A2-AE40-9CF0-21A64CC122AA}" type="slidenum">
              <a:rPr lang="en-US" altLang="zh-CN" b="0">
                <a:solidFill>
                  <a:prstClr val="black"/>
                </a:solidFill>
                <a:latin typeface="Arial" charset="0"/>
              </a:rPr>
              <a:pPr eaLnBrk="1" hangingPunct="1"/>
              <a:t>35</a:t>
            </a:fld>
            <a:endParaRPr lang="en-US" altLang="zh-C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DB7DE726-A7A2-AE40-9CF0-21A64CC122AA}" type="slidenum">
              <a:rPr lang="en-US" altLang="zh-CN" b="0">
                <a:solidFill>
                  <a:prstClr val="black"/>
                </a:solidFill>
                <a:latin typeface="Arial" charset="0"/>
              </a:rPr>
              <a:pPr eaLnBrk="1" hangingPunct="1"/>
              <a:t>36</a:t>
            </a:fld>
            <a:endParaRPr lang="en-US" altLang="zh-C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7D7327-AF15-A044-9EE5-BBE79D70B202}" type="slidenum">
              <a:rPr lang="en-US" altLang="zh-CN">
                <a:solidFill>
                  <a:prstClr val="black"/>
                </a:solidFill>
              </a:rPr>
              <a:pPr/>
              <a:t>37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DB7DE726-A7A2-AE40-9CF0-21A64CC122AA}" type="slidenum">
              <a:rPr lang="en-US" altLang="zh-CN" b="0">
                <a:solidFill>
                  <a:prstClr val="black"/>
                </a:solidFill>
                <a:latin typeface="Arial" charset="0"/>
              </a:rPr>
              <a:pPr eaLnBrk="1" hangingPunct="1"/>
              <a:t>38</a:t>
            </a:fld>
            <a:endParaRPr lang="en-US" altLang="zh-C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2DDB5A96-29AD-0F42-82A4-618F84C99410}" type="slidenum">
              <a:rPr lang="en-US" altLang="zh-CN" b="0">
                <a:latin typeface="Arial" charset="0"/>
              </a:rPr>
              <a:pPr eaLnBrk="1" hangingPunct="1"/>
              <a:t>39</a:t>
            </a:fld>
            <a:endParaRPr lang="en-US" altLang="zh-CN" b="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6F2C955-71D8-4541-A7E7-6523EA06C1B4}" type="slidenum">
              <a:rPr lang="en-US" altLang="zh-CN" b="0">
                <a:solidFill>
                  <a:prstClr val="black"/>
                </a:solidFill>
                <a:latin typeface="Arial" charset="0"/>
              </a:rPr>
              <a:pPr eaLnBrk="1" hangingPunct="1"/>
              <a:t>40</a:t>
            </a:fld>
            <a:endParaRPr lang="en-US" altLang="zh-C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2605563-0EC7-C341-BC32-E2A92B8C8343}" type="slidenum">
              <a:rPr lang="en-US" altLang="zh-CN" b="0">
                <a:solidFill>
                  <a:prstClr val="black"/>
                </a:solidFill>
                <a:latin typeface="Arial" charset="0"/>
              </a:rPr>
              <a:pPr eaLnBrk="1" hangingPunct="1"/>
              <a:t>41</a:t>
            </a:fld>
            <a:endParaRPr lang="en-US" altLang="zh-CN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Axis!!!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3094-25BF-8745-B78C-F35100F1F2BD}" type="slidenum">
              <a:rPr lang="en-US" altLang="zh-CN" smtClean="0">
                <a:solidFill>
                  <a:srgbClr val="1F497D"/>
                </a:solidFill>
              </a:rPr>
              <a:pPr/>
              <a:t>43</a:t>
            </a:fld>
            <a:endParaRPr lang="en-US" altLang="zh-CN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4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40 w 5779"/>
                <a:gd name="T3" fmla="*/ 454 h 946"/>
                <a:gd name="T4" fmla="*/ 727 w 5779"/>
                <a:gd name="T5" fmla="*/ 1 h 946"/>
                <a:gd name="T6" fmla="*/ 2421 w 5779"/>
                <a:gd name="T7" fmla="*/ 0 h 946"/>
                <a:gd name="T8" fmla="*/ 2556 w 5779"/>
                <a:gd name="T9" fmla="*/ 144 h 946"/>
                <a:gd name="T10" fmla="*/ 5569 w 5779"/>
                <a:gd name="T11" fmla="*/ 137 h 946"/>
                <a:gd name="T12" fmla="*/ 5569 w 5779"/>
                <a:gd name="T13" fmla="*/ 772 h 946"/>
                <a:gd name="T14" fmla="*/ 2794 w 5779"/>
                <a:gd name="T15" fmla="*/ 765 h 946"/>
                <a:gd name="T16" fmla="*/ 2656 w 5779"/>
                <a:gd name="T17" fmla="*/ 946 h 946"/>
                <a:gd name="T18" fmla="*/ 1817 w 5779"/>
                <a:gd name="T19" fmla="*/ 946 h 946"/>
                <a:gd name="T20" fmla="*/ 160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54 w 5799"/>
                <a:gd name="T3" fmla="*/ 454 h 895"/>
                <a:gd name="T4" fmla="*/ 746 w 5799"/>
                <a:gd name="T5" fmla="*/ 0 h 895"/>
                <a:gd name="T6" fmla="*/ 2406 w 5799"/>
                <a:gd name="T7" fmla="*/ 0 h 895"/>
                <a:gd name="T8" fmla="*/ 2542 w 5799"/>
                <a:gd name="T9" fmla="*/ 136 h 895"/>
                <a:gd name="T10" fmla="*/ 5589 w 5799"/>
                <a:gd name="T11" fmla="*/ 136 h 895"/>
                <a:gd name="T12" fmla="*/ 5578 w 5799"/>
                <a:gd name="T13" fmla="*/ 727 h 895"/>
                <a:gd name="T14" fmla="*/ 2778 w 5799"/>
                <a:gd name="T15" fmla="*/ 708 h 895"/>
                <a:gd name="T16" fmla="*/ 2649 w 5799"/>
                <a:gd name="T17" fmla="*/ 895 h 895"/>
                <a:gd name="T18" fmla="*/ 1831 w 5799"/>
                <a:gd name="T19" fmla="*/ 895 h 895"/>
                <a:gd name="T20" fmla="*/ 162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b="1" smtClean="0">
                <a:solidFill>
                  <a:srgbClr val="003399"/>
                </a:solidFill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en-US" altLang="ko-KR"/>
              <a:t>Click to edit Master title </a:t>
            </a:r>
            <a:br>
              <a:rPr lang="en-US" altLang="ko-KR"/>
            </a:br>
            <a:r>
              <a:rPr lang="en-US" altLang="ko-KR"/>
              <a:t>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496B-6245-3A42-88E6-8D93589BFCA5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B92A-69DE-7743-AB8D-37FE2EF395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7D9B-FD44-4148-8DDC-D95BE7E0CC37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E2F5-6B2D-784C-8B6C-FFE0D46ACB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30750" y="1341438"/>
            <a:ext cx="4038600" cy="2547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30750" y="4041775"/>
            <a:ext cx="4038600" cy="2547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8F87-ADE3-2D4C-8154-5ED251A6B050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0A0A-A080-2C4C-8046-AD48F08BFA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BB58-EDAB-FF4E-832E-5F5A87E886AF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CC22-1C4E-7140-BC32-0B9AD31007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4F34CD8A-4365-8241-A039-E5FCD0689B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02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2 w 5779"/>
                <a:gd name="T3" fmla="*/ 454 h 946"/>
                <a:gd name="T4" fmla="*/ 751 w 5779"/>
                <a:gd name="T5" fmla="*/ 1 h 946"/>
                <a:gd name="T6" fmla="*/ 2493 w 5779"/>
                <a:gd name="T7" fmla="*/ 0 h 946"/>
                <a:gd name="T8" fmla="*/ 2628 w 5779"/>
                <a:gd name="T9" fmla="*/ 144 h 946"/>
                <a:gd name="T10" fmla="*/ 5737 w 5779"/>
                <a:gd name="T11" fmla="*/ 137 h 946"/>
                <a:gd name="T12" fmla="*/ 5737 w 5779"/>
                <a:gd name="T13" fmla="*/ 772 h 946"/>
                <a:gd name="T14" fmla="*/ 2878 w 5779"/>
                <a:gd name="T15" fmla="*/ 765 h 946"/>
                <a:gd name="T16" fmla="*/ 2736 w 5779"/>
                <a:gd name="T17" fmla="*/ 946 h 946"/>
                <a:gd name="T18" fmla="*/ 1868 w 5779"/>
                <a:gd name="T19" fmla="*/ 946 h 946"/>
                <a:gd name="T20" fmla="*/ 1651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FFFF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5 w 5799"/>
                <a:gd name="T3" fmla="*/ 454 h 895"/>
                <a:gd name="T4" fmla="*/ 768 w 5799"/>
                <a:gd name="T5" fmla="*/ 0 h 895"/>
                <a:gd name="T6" fmla="*/ 2472 w 5799"/>
                <a:gd name="T7" fmla="*/ 0 h 895"/>
                <a:gd name="T8" fmla="*/ 2608 w 5799"/>
                <a:gd name="T9" fmla="*/ 136 h 895"/>
                <a:gd name="T10" fmla="*/ 5743 w 5799"/>
                <a:gd name="T11" fmla="*/ 136 h 895"/>
                <a:gd name="T12" fmla="*/ 5732 w 5799"/>
                <a:gd name="T13" fmla="*/ 727 h 895"/>
                <a:gd name="T14" fmla="*/ 2855 w 5799"/>
                <a:gd name="T15" fmla="*/ 708 h 895"/>
                <a:gd name="T16" fmla="*/ 2719 w 5799"/>
                <a:gd name="T17" fmla="*/ 895 h 895"/>
                <a:gd name="T18" fmla="*/ 1879 w 5799"/>
                <a:gd name="T19" fmla="*/ 895 h 895"/>
                <a:gd name="T20" fmla="*/ 1665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99"/>
                <a:gd name="T40" fmla="*/ 0 h 895"/>
                <a:gd name="T41" fmla="*/ 5799 w 5799"/>
                <a:gd name="T42" fmla="*/ 895 h 8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FFFFFF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b="1" smtClean="0">
                <a:solidFill>
                  <a:srgbClr val="003399"/>
                </a:solidFill>
                <a:latin typeface="Verdana" charset="0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en-US" altLang="ko-KR"/>
              <a:t>Click to edit Master title </a:t>
            </a:r>
            <a:br>
              <a:rPr lang="en-US" altLang="ko-KR"/>
            </a:br>
            <a:r>
              <a:rPr lang="en-US" altLang="ko-KR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00080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ACC2329E-6BC2-DA48-9F60-B9D41AFCC473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9AE02FBD-1D3F-8D4F-98E6-0DA3D6F360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5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9B1BF08-5BAF-FB4A-BD62-251677C3DB10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6C42EC30-240C-C541-BC68-992E395741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858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2F4541BB-82E1-194C-B27A-FBB57079384A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F0621F2-AC7A-324B-B6D4-158C91A7F5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42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074D0DC-C7F2-854B-AE68-66C1B0419825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F2367FC-D7A6-7B44-9842-84AAE64CAB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17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CD62-92F8-8847-A268-0261FEFC5549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613B-06EF-774F-82B1-5A6A5139A6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99C738EE-BE19-EA42-BF6F-5EC037C3095A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55DB882C-CE31-5F40-A252-8560B1A2C6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281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2BCBAA3A-4254-BE49-819F-9A6063E6DB16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8B774888-21A3-5F45-9B4B-887010B09D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739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DC18B807-9C36-C042-A73A-41DCC0CB7EBA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DB36DBE6-3C57-6647-8A93-5AD0E3D21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303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97B3D92A-CE77-E846-82C4-8F438FF2556C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50D467CA-7877-0D49-9D9D-2B2AE623CA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01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F8457E67-340E-8449-800D-BCDCC77C3406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FB1FCDD-1D7E-8643-BDD8-55C82D2DCF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5659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08AB97DC-251C-124A-90FE-E4306E9BC55E}" type="datetime1">
              <a:rPr lang="zh-CN" altLang="en-US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2841BE4E-39CD-1047-84F8-684F7175BA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285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3 w 5779"/>
                <a:gd name="T3" fmla="*/ 454 h 946"/>
                <a:gd name="T4" fmla="*/ 753 w 5779"/>
                <a:gd name="T5" fmla="*/ 1 h 946"/>
                <a:gd name="T6" fmla="*/ 2499 w 5779"/>
                <a:gd name="T7" fmla="*/ 0 h 946"/>
                <a:gd name="T8" fmla="*/ 2634 w 5779"/>
                <a:gd name="T9" fmla="*/ 144 h 946"/>
                <a:gd name="T10" fmla="*/ 5751 w 5779"/>
                <a:gd name="T11" fmla="*/ 137 h 946"/>
                <a:gd name="T12" fmla="*/ 5751 w 5779"/>
                <a:gd name="T13" fmla="*/ 772 h 946"/>
                <a:gd name="T14" fmla="*/ 2885 w 5779"/>
                <a:gd name="T15" fmla="*/ 765 h 946"/>
                <a:gd name="T16" fmla="*/ 2743 w 5779"/>
                <a:gd name="T17" fmla="*/ 946 h 946"/>
                <a:gd name="T18" fmla="*/ 1873 w 5779"/>
                <a:gd name="T19" fmla="*/ 946 h 946"/>
                <a:gd name="T20" fmla="*/ 1655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1" smtClean="0">
                <a:solidFill>
                  <a:srgbClr val="B1E2FB"/>
                </a:solidFill>
                <a:latin typeface="Tahoma" charset="0"/>
                <a:ea typeface="宋体" charset="0"/>
                <a:cs typeface="宋体" charset="0"/>
              </a:endParaRPr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7 w 5799"/>
                <a:gd name="T3" fmla="*/ 454 h 895"/>
                <a:gd name="T4" fmla="*/ 772 w 5799"/>
                <a:gd name="T5" fmla="*/ 0 h 895"/>
                <a:gd name="T6" fmla="*/ 2484 w 5799"/>
                <a:gd name="T7" fmla="*/ 0 h 895"/>
                <a:gd name="T8" fmla="*/ 2620 w 5799"/>
                <a:gd name="T9" fmla="*/ 136 h 895"/>
                <a:gd name="T10" fmla="*/ 5771 w 5799"/>
                <a:gd name="T11" fmla="*/ 136 h 895"/>
                <a:gd name="T12" fmla="*/ 5760 w 5799"/>
                <a:gd name="T13" fmla="*/ 727 h 895"/>
                <a:gd name="T14" fmla="*/ 2869 w 5799"/>
                <a:gd name="T15" fmla="*/ 708 h 895"/>
                <a:gd name="T16" fmla="*/ 2733 w 5799"/>
                <a:gd name="T17" fmla="*/ 895 h 895"/>
                <a:gd name="T18" fmla="*/ 1889 w 5799"/>
                <a:gd name="T19" fmla="*/ 895 h 895"/>
                <a:gd name="T20" fmla="*/ 1673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1" smtClean="0">
                <a:solidFill>
                  <a:srgbClr val="B1E2FB"/>
                </a:solidFill>
                <a:latin typeface="Tahom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smtClean="0">
                <a:solidFill>
                  <a:srgbClr val="003399"/>
                </a:solidFill>
                <a:latin typeface="Verdana" pitchFamily="34" charset="0"/>
                <a:cs typeface="宋体" charset="0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45169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0DAC4-2101-D645-B326-7FDFBF13B6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6533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504BA-0E86-684D-8B06-D1E5620A44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285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3A099-C137-4B48-A14B-8C6F7FC7A4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547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944A-B148-8645-B9AC-FA53279FCF8C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4791-69B7-014C-94DF-4D5EB940A8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09C53-11C5-A24E-9415-3D0B02E1AA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6903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D9FBF-1D36-EA4B-8AAA-01642BF840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2836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BDBEA-2187-B545-8F56-0DB8482AFD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0195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8A266-3E4D-3B45-AC44-55A008A8E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461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BAF8D-B17E-6842-BE4B-93D63EA218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697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32657-D859-E14A-A73F-001FA23947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927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8CDAF-0C1D-624C-9257-6E56239020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0612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3 w 5779"/>
                <a:gd name="T3" fmla="*/ 454 h 946"/>
                <a:gd name="T4" fmla="*/ 753 w 5779"/>
                <a:gd name="T5" fmla="*/ 1 h 946"/>
                <a:gd name="T6" fmla="*/ 2499 w 5779"/>
                <a:gd name="T7" fmla="*/ 0 h 946"/>
                <a:gd name="T8" fmla="*/ 2634 w 5779"/>
                <a:gd name="T9" fmla="*/ 144 h 946"/>
                <a:gd name="T10" fmla="*/ 5751 w 5779"/>
                <a:gd name="T11" fmla="*/ 137 h 946"/>
                <a:gd name="T12" fmla="*/ 5751 w 5779"/>
                <a:gd name="T13" fmla="*/ 772 h 946"/>
                <a:gd name="T14" fmla="*/ 2885 w 5779"/>
                <a:gd name="T15" fmla="*/ 765 h 946"/>
                <a:gd name="T16" fmla="*/ 2743 w 5779"/>
                <a:gd name="T17" fmla="*/ 946 h 946"/>
                <a:gd name="T18" fmla="*/ 1873 w 5779"/>
                <a:gd name="T19" fmla="*/ 946 h 946"/>
                <a:gd name="T20" fmla="*/ 1655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1" smtClean="0">
                <a:solidFill>
                  <a:srgbClr val="B1E2FB"/>
                </a:solidFill>
                <a:latin typeface="Tahoma" charset="0"/>
                <a:ea typeface="宋体" charset="0"/>
                <a:cs typeface="宋体" charset="0"/>
              </a:endParaRPr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7 w 5799"/>
                <a:gd name="T3" fmla="*/ 454 h 895"/>
                <a:gd name="T4" fmla="*/ 772 w 5799"/>
                <a:gd name="T5" fmla="*/ 0 h 895"/>
                <a:gd name="T6" fmla="*/ 2484 w 5799"/>
                <a:gd name="T7" fmla="*/ 0 h 895"/>
                <a:gd name="T8" fmla="*/ 2620 w 5799"/>
                <a:gd name="T9" fmla="*/ 136 h 895"/>
                <a:gd name="T10" fmla="*/ 5771 w 5799"/>
                <a:gd name="T11" fmla="*/ 136 h 895"/>
                <a:gd name="T12" fmla="*/ 5760 w 5799"/>
                <a:gd name="T13" fmla="*/ 727 h 895"/>
                <a:gd name="T14" fmla="*/ 2869 w 5799"/>
                <a:gd name="T15" fmla="*/ 708 h 895"/>
                <a:gd name="T16" fmla="*/ 2733 w 5799"/>
                <a:gd name="T17" fmla="*/ 895 h 895"/>
                <a:gd name="T18" fmla="*/ 1889 w 5799"/>
                <a:gd name="T19" fmla="*/ 895 h 895"/>
                <a:gd name="T20" fmla="*/ 1673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1" smtClean="0">
                <a:solidFill>
                  <a:srgbClr val="B1E2FB"/>
                </a:solidFill>
                <a:latin typeface="Tahom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smtClean="0">
                <a:solidFill>
                  <a:srgbClr val="003399"/>
                </a:solidFill>
                <a:latin typeface="Verdana" pitchFamily="34" charset="0"/>
                <a:cs typeface="宋体" charset="0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886781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0DAC4-2101-D645-B326-7FDFBF13B6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33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504BA-0E86-684D-8B06-D1E5620A44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65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B015-4E0D-FE4A-8696-F606460553C1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7992-DA0A-BB45-A42E-93B6E4A067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3A099-C137-4B48-A14B-8C6F7FC7A4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7087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09C53-11C5-A24E-9415-3D0B02E1AA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141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D9FBF-1D36-EA4B-8AAA-01642BF840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451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BDBEA-2187-B545-8F56-0DB8482AFD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122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8A266-3E4D-3B45-AC44-55A008A8E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9295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BAF8D-B17E-6842-BE4B-93D63EA218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7122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32657-D859-E14A-A73F-001FA23947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511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8CDAF-0C1D-624C-9257-6E56239020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851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3 w 5779"/>
                <a:gd name="T3" fmla="*/ 454 h 946"/>
                <a:gd name="T4" fmla="*/ 753 w 5779"/>
                <a:gd name="T5" fmla="*/ 1 h 946"/>
                <a:gd name="T6" fmla="*/ 2499 w 5779"/>
                <a:gd name="T7" fmla="*/ 0 h 946"/>
                <a:gd name="T8" fmla="*/ 2634 w 5779"/>
                <a:gd name="T9" fmla="*/ 144 h 946"/>
                <a:gd name="T10" fmla="*/ 5751 w 5779"/>
                <a:gd name="T11" fmla="*/ 137 h 946"/>
                <a:gd name="T12" fmla="*/ 5751 w 5779"/>
                <a:gd name="T13" fmla="*/ 772 h 946"/>
                <a:gd name="T14" fmla="*/ 2885 w 5779"/>
                <a:gd name="T15" fmla="*/ 765 h 946"/>
                <a:gd name="T16" fmla="*/ 2743 w 5779"/>
                <a:gd name="T17" fmla="*/ 946 h 946"/>
                <a:gd name="T18" fmla="*/ 1873 w 5779"/>
                <a:gd name="T19" fmla="*/ 946 h 946"/>
                <a:gd name="T20" fmla="*/ 1655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1" smtClean="0">
                <a:solidFill>
                  <a:srgbClr val="B1E2FB"/>
                </a:solidFill>
                <a:latin typeface="Tahoma" charset="0"/>
                <a:ea typeface="宋体" charset="0"/>
                <a:cs typeface="宋体" charset="0"/>
              </a:endParaRPr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7 w 5799"/>
                <a:gd name="T3" fmla="*/ 454 h 895"/>
                <a:gd name="T4" fmla="*/ 772 w 5799"/>
                <a:gd name="T5" fmla="*/ 0 h 895"/>
                <a:gd name="T6" fmla="*/ 2484 w 5799"/>
                <a:gd name="T7" fmla="*/ 0 h 895"/>
                <a:gd name="T8" fmla="*/ 2620 w 5799"/>
                <a:gd name="T9" fmla="*/ 136 h 895"/>
                <a:gd name="T10" fmla="*/ 5771 w 5799"/>
                <a:gd name="T11" fmla="*/ 136 h 895"/>
                <a:gd name="T12" fmla="*/ 5760 w 5799"/>
                <a:gd name="T13" fmla="*/ 727 h 895"/>
                <a:gd name="T14" fmla="*/ 2869 w 5799"/>
                <a:gd name="T15" fmla="*/ 708 h 895"/>
                <a:gd name="T16" fmla="*/ 2733 w 5799"/>
                <a:gd name="T17" fmla="*/ 895 h 895"/>
                <a:gd name="T18" fmla="*/ 1889 w 5799"/>
                <a:gd name="T19" fmla="*/ 895 h 895"/>
                <a:gd name="T20" fmla="*/ 1673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1" smtClean="0">
                <a:solidFill>
                  <a:srgbClr val="B1E2FB"/>
                </a:solidFill>
                <a:latin typeface="Tahom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smtClean="0">
                <a:solidFill>
                  <a:srgbClr val="003399"/>
                </a:solidFill>
                <a:latin typeface="Verdana" pitchFamily="34" charset="0"/>
                <a:cs typeface="宋体" charset="0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586782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0DAC4-2101-D645-B326-7FDFBF13B6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81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2674-42A9-5041-A649-C17DA7900B3F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4234-FF3D-9A41-B0EF-63570C3530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504BA-0E86-684D-8B06-D1E5620A44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689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3A099-C137-4B48-A14B-8C6F7FC7A4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823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09C53-11C5-A24E-9415-3D0B02E1AA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490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D9FBF-1D36-EA4B-8AAA-01642BF840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887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BDBEA-2187-B545-8F56-0DB8482AFD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001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8A266-3E4D-3B45-AC44-55A008A8E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257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BAF8D-B17E-6842-BE4B-93D63EA218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2085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32657-D859-E14A-A73F-001FA23947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1578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8CDAF-0C1D-624C-9257-6E56239020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7155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35 w 5779"/>
                <a:gd name="T3" fmla="*/ 454 h 946"/>
                <a:gd name="T4" fmla="*/ 717 w 5779"/>
                <a:gd name="T5" fmla="*/ 1 h 946"/>
                <a:gd name="T6" fmla="*/ 2391 w 5779"/>
                <a:gd name="T7" fmla="*/ 0 h 946"/>
                <a:gd name="T8" fmla="*/ 2526 w 5779"/>
                <a:gd name="T9" fmla="*/ 144 h 946"/>
                <a:gd name="T10" fmla="*/ 5504 w 5779"/>
                <a:gd name="T11" fmla="*/ 137 h 946"/>
                <a:gd name="T12" fmla="*/ 5504 w 5779"/>
                <a:gd name="T13" fmla="*/ 772 h 946"/>
                <a:gd name="T14" fmla="*/ 2759 w 5779"/>
                <a:gd name="T15" fmla="*/ 765 h 946"/>
                <a:gd name="T16" fmla="*/ 2626 w 5779"/>
                <a:gd name="T17" fmla="*/ 946 h 946"/>
                <a:gd name="T18" fmla="*/ 1797 w 5779"/>
                <a:gd name="T19" fmla="*/ 946 h 946"/>
                <a:gd name="T20" fmla="*/ 158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49 w 5799"/>
                <a:gd name="T3" fmla="*/ 454 h 895"/>
                <a:gd name="T4" fmla="*/ 736 w 5799"/>
                <a:gd name="T5" fmla="*/ 0 h 895"/>
                <a:gd name="T6" fmla="*/ 2376 w 5799"/>
                <a:gd name="T7" fmla="*/ 0 h 895"/>
                <a:gd name="T8" fmla="*/ 2512 w 5799"/>
                <a:gd name="T9" fmla="*/ 136 h 895"/>
                <a:gd name="T10" fmla="*/ 5524 w 5799"/>
                <a:gd name="T11" fmla="*/ 136 h 895"/>
                <a:gd name="T12" fmla="*/ 5513 w 5799"/>
                <a:gd name="T13" fmla="*/ 727 h 895"/>
                <a:gd name="T14" fmla="*/ 2743 w 5799"/>
                <a:gd name="T15" fmla="*/ 708 h 895"/>
                <a:gd name="T16" fmla="*/ 2619 w 5799"/>
                <a:gd name="T17" fmla="*/ 895 h 895"/>
                <a:gd name="T18" fmla="*/ 1811 w 5799"/>
                <a:gd name="T19" fmla="*/ 895 h 895"/>
                <a:gd name="T20" fmla="*/ 160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b="1" smtClean="0">
                <a:solidFill>
                  <a:srgbClr val="003399"/>
                </a:solidFill>
                <a:latin typeface="Verdana" pitchFamily="34" charset="0"/>
                <a:cs typeface="宋体" charset="0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en-US" altLang="ko-KR"/>
              <a:t>Click to edit Master title </a:t>
            </a:r>
            <a:br>
              <a:rPr lang="en-US" altLang="ko-KR"/>
            </a:br>
            <a:r>
              <a:rPr lang="en-US" altLang="ko-KR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33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617F-DC1D-2F49-9989-C96E559E1503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D200-1988-784D-A3B6-011769C509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B5D8-D5CA-ED4D-AA6C-8EE254734062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0944-1588-B14D-A2D8-13208F9E07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178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2D46-6E20-E744-8D15-3499162965BB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D051-73AC-2341-A9C9-C903E0B575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9293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4B31-A99D-4741-9E7A-DE0FC18EC63E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8E85-2335-6543-850F-CE1221C1FB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617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4053-DE0A-1B40-80E2-6229F9500969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A914-9A1D-3B47-AA0B-BE2C892141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8698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27FF-4ED5-7D44-85AD-0E18522448FE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CD33-C914-6E49-8ECB-55F349CE70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9914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767E-0077-BD4A-B00E-17F6DFBD83CB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F6B4-6380-074F-9132-6D3C3C0909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056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E1B0-5064-A243-9D39-6D50FF1A21AE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784A-1C41-6541-A707-B46480695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568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BFF2-0169-C64F-8BA2-C6687286A8E9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9F96-CFD7-DF46-BB8D-9A3C604FAB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8182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525D-3918-EB4C-AC5C-1E7E5921A16E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1DE2-E3D0-9245-8434-10DCA8157D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799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042F-D7F7-8A45-BB4B-561FB4E23EF4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0E28-CC36-3A4C-842E-DA2450907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270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17C1-0DE1-F842-A122-AC6A56C02DE9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C1F4-2361-154A-B1EB-651291113B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30750" y="1341438"/>
            <a:ext cx="4038600" cy="2547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30750" y="4041775"/>
            <a:ext cx="4038600" cy="2547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F6B3-5E27-7647-88B9-B09AA198F021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D63E-98B1-E040-A7F3-C39CAC7E6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544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92CC-7812-AA4B-9951-E54A4B02BA25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BA1E-E081-ED4E-A1F7-02DADC2387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44141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3 w 5779"/>
                <a:gd name="T3" fmla="*/ 454 h 946"/>
                <a:gd name="T4" fmla="*/ 753 w 5779"/>
                <a:gd name="T5" fmla="*/ 1 h 946"/>
                <a:gd name="T6" fmla="*/ 2499 w 5779"/>
                <a:gd name="T7" fmla="*/ 0 h 946"/>
                <a:gd name="T8" fmla="*/ 2634 w 5779"/>
                <a:gd name="T9" fmla="*/ 144 h 946"/>
                <a:gd name="T10" fmla="*/ 5751 w 5779"/>
                <a:gd name="T11" fmla="*/ 137 h 946"/>
                <a:gd name="T12" fmla="*/ 5751 w 5779"/>
                <a:gd name="T13" fmla="*/ 772 h 946"/>
                <a:gd name="T14" fmla="*/ 2885 w 5779"/>
                <a:gd name="T15" fmla="*/ 765 h 946"/>
                <a:gd name="T16" fmla="*/ 2743 w 5779"/>
                <a:gd name="T17" fmla="*/ 946 h 946"/>
                <a:gd name="T18" fmla="*/ 1873 w 5779"/>
                <a:gd name="T19" fmla="*/ 946 h 946"/>
                <a:gd name="T20" fmla="*/ 1655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  <a:defRPr/>
              </a:pPr>
              <a:endParaRPr lang="en-US" b="1">
                <a:solidFill>
                  <a:srgbClr val="B1E2FB"/>
                </a:solidFill>
                <a:latin typeface="Tahoma" charset="0"/>
              </a:endParaRPr>
            </a:p>
          </p:txBody>
        </p:sp>
        <p:sp>
          <p:nvSpPr>
            <p:cNvPr id="6" name="Freeform 4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7 w 5799"/>
                <a:gd name="T3" fmla="*/ 454 h 895"/>
                <a:gd name="T4" fmla="*/ 772 w 5799"/>
                <a:gd name="T5" fmla="*/ 0 h 895"/>
                <a:gd name="T6" fmla="*/ 2484 w 5799"/>
                <a:gd name="T7" fmla="*/ 0 h 895"/>
                <a:gd name="T8" fmla="*/ 2620 w 5799"/>
                <a:gd name="T9" fmla="*/ 136 h 895"/>
                <a:gd name="T10" fmla="*/ 5771 w 5799"/>
                <a:gd name="T11" fmla="*/ 136 h 895"/>
                <a:gd name="T12" fmla="*/ 5760 w 5799"/>
                <a:gd name="T13" fmla="*/ 727 h 895"/>
                <a:gd name="T14" fmla="*/ 2869 w 5799"/>
                <a:gd name="T15" fmla="*/ 708 h 895"/>
                <a:gd name="T16" fmla="*/ 2733 w 5799"/>
                <a:gd name="T17" fmla="*/ 895 h 895"/>
                <a:gd name="T18" fmla="*/ 1889 w 5799"/>
                <a:gd name="T19" fmla="*/ 895 h 895"/>
                <a:gd name="T20" fmla="*/ 1673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  <a:defRPr/>
              </a:pPr>
              <a:endParaRPr lang="en-US" b="1">
                <a:solidFill>
                  <a:srgbClr val="B1E2FB"/>
                </a:solidFill>
                <a:latin typeface="Tahoma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zh-CN" sz="2000" smtClean="0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181014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5268-2666-A34B-817B-4168234F2D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877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D970-8FAF-E44D-9927-4B07D47AE8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272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06B7-391C-FC4F-9089-CCF891D55F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2620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6F4D-7C60-0444-8114-9EE01F55D3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5172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91AD-F813-F144-AFC5-B36934898D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93092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16E8-1725-FF45-AD68-A1DC5558C8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1930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D007-F20F-9747-923E-9AA4D3A484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9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0EEC-3876-3648-BC48-F8EF6B980B0C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F677-A4A5-4543-8ABC-F3307C13F3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9B67-F4D5-534B-8CE1-DEBF16178B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888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61FD-51F7-1045-9CFB-8E3CDA4614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15083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7400" cy="6056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019800" cy="6056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5482-E47B-064B-8E49-7A2261CC9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170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5D94-77EA-FB47-86EC-3ECEB863E93B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9FBC-D775-5346-A545-4DA0708C9E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theme" Target="../theme/theme7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9D9FAB-A80E-D642-ADB7-F2F1D93826DF}" type="datetime1">
              <a:rPr lang="en-US" altLang="zh-CN"/>
              <a:pPr>
                <a:defRPr/>
              </a:pPr>
              <a:t>5/13/17</a:t>
            </a:fld>
            <a:endParaRPr lang="en-US" altLang="zh-CN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fld id="{5AAFC56E-8D82-3D4F-A835-69AE0168CA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0" name="Picture 11" descr="logo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v"/>
        <a:defRPr sz="2800" b="1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800">
          <a:solidFill>
            <a:schemeClr val="tx2"/>
          </a:solidFill>
          <a:latin typeface="+mj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B1E2FB"/>
                </a:solidFill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 altLang="zh-CN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spcBef>
                <a:spcPct val="0"/>
              </a:spcBef>
              <a:defRPr/>
            </a:pPr>
            <a:fld id="{EDB5A5D7-0735-2044-B307-EC1F3AD8BD25}" type="slidenum">
              <a:rPr lang="en-US" altLang="zh-CN"/>
              <a:pPr>
                <a:spcBef>
                  <a:spcPct val="0"/>
                </a:spcBef>
                <a:defRPr/>
              </a:pPr>
              <a:t>‹#›</a:t>
            </a:fld>
            <a:endParaRPr lang="en-US" altLang="zh-CN"/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5366" name="Picture 11" descr="logo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20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800" b="1">
          <a:solidFill>
            <a:schemeClr val="tx2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2"/>
          </a:solidFill>
          <a:latin typeface="+mj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B1E2FB"/>
                </a:solidFill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 algn="l">
              <a:spcBef>
                <a:spcPct val="0"/>
              </a:spcBef>
              <a:defRPr/>
            </a:pPr>
            <a:fld id="{43627AE8-4B25-0C46-96E7-6BBA7D5825CA}" type="datetime1">
              <a:rPr lang="zh-CN" altLang="en-US"/>
              <a:pPr algn="l">
                <a:spcBef>
                  <a:spcPct val="0"/>
                </a:spcBef>
                <a:defRPr/>
              </a:pPr>
              <a:t>5/13/17</a:t>
            </a:fld>
            <a:endParaRPr lang="en-US" altLang="zh-CN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spcBef>
                <a:spcPct val="0"/>
              </a:spcBef>
              <a:defRPr/>
            </a:pPr>
            <a:fld id="{C2124684-0B03-DF4D-A22C-13104DFD3419}" type="slidenum">
              <a:rPr lang="en-US" altLang="zh-CN"/>
              <a:pPr>
                <a:spcBef>
                  <a:spcPct val="0"/>
                </a:spcBef>
                <a:defRPr/>
              </a:pPr>
              <a:t>‹#›</a:t>
            </a:fld>
            <a:endParaRPr lang="en-US" altLang="zh-CN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45062" name="Picture 11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797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800" b="1">
          <a:solidFill>
            <a:schemeClr val="tx2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2"/>
          </a:solidFill>
          <a:latin typeface="+mj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l">
              <a:spcBef>
                <a:spcPct val="0"/>
              </a:spcBef>
            </a:pPr>
            <a:endParaRPr lang="en-US" altLang="zh-CN" smtClean="0">
              <a:solidFill>
                <a:srgbClr val="B1E2FB"/>
              </a:solidFill>
              <a:ea typeface="宋体" charset="0"/>
              <a:cs typeface="宋体" charset="0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</a:pPr>
            <a:fld id="{6A2A9C73-6466-6A44-A544-F148D4775D1D}" type="slidenum">
              <a:rPr lang="en-US" altLang="zh-CN" smtClean="0">
                <a:ea typeface="宋体" charset="0"/>
                <a:cs typeface="宋体" charset="0"/>
              </a:rPr>
              <a:pPr>
                <a:spcBef>
                  <a:spcPct val="0"/>
                </a:spcBef>
              </a:pPr>
              <a:t>‹#›</a:t>
            </a:fld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0" name="Picture 11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055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8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2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l">
              <a:spcBef>
                <a:spcPct val="0"/>
              </a:spcBef>
            </a:pPr>
            <a:endParaRPr lang="en-US" altLang="zh-CN" smtClean="0">
              <a:solidFill>
                <a:srgbClr val="B1E2FB"/>
              </a:solidFill>
              <a:ea typeface="宋体" charset="0"/>
              <a:cs typeface="宋体" charset="0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</a:pPr>
            <a:fld id="{6A2A9C73-6466-6A44-A544-F148D4775D1D}" type="slidenum">
              <a:rPr lang="en-US" altLang="zh-CN" smtClean="0">
                <a:ea typeface="宋体" charset="0"/>
                <a:cs typeface="宋体" charset="0"/>
              </a:rPr>
              <a:pPr>
                <a:spcBef>
                  <a:spcPct val="0"/>
                </a:spcBef>
              </a:pPr>
              <a:t>‹#›</a:t>
            </a:fld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0" name="Picture 11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774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8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2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l">
              <a:spcBef>
                <a:spcPct val="0"/>
              </a:spcBef>
            </a:pPr>
            <a:endParaRPr lang="en-US" altLang="zh-CN" smtClean="0">
              <a:solidFill>
                <a:srgbClr val="B1E2FB"/>
              </a:solidFill>
              <a:ea typeface="宋体" charset="0"/>
              <a:cs typeface="宋体" charset="0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</a:pPr>
            <a:fld id="{6A2A9C73-6466-6A44-A544-F148D4775D1D}" type="slidenum">
              <a:rPr lang="en-US" altLang="zh-CN" smtClean="0">
                <a:ea typeface="宋体" charset="0"/>
                <a:cs typeface="宋体" charset="0"/>
              </a:rPr>
              <a:pPr>
                <a:spcBef>
                  <a:spcPct val="0"/>
                </a:spcBef>
              </a:pPr>
              <a:t>‹#›</a:t>
            </a:fld>
            <a:endParaRPr lang="en-US" altLang="zh-CN" smtClean="0">
              <a:ea typeface="宋体" charset="0"/>
              <a:cs typeface="宋体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0" name="Picture 11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422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8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2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0FAD4BE9-5119-A348-8B14-A008BC1E2E70}" type="datetime1">
              <a:rPr lang="en-US" altLang="zh-CN">
                <a:solidFill>
                  <a:srgbClr val="B1E2FB"/>
                </a:solidFill>
              </a:rPr>
              <a:pPr>
                <a:defRPr/>
              </a:pPr>
              <a:t>5/13/17</a:t>
            </a:fld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00"/>
                </a:solidFill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471F5349-B432-1C4C-8E54-57119F4427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0" name="Picture 11" descr="logo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867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800" b="1">
          <a:solidFill>
            <a:schemeClr val="tx2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2"/>
          </a:solidFill>
          <a:latin typeface="+mj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 altLang="zh-CN">
              <a:solidFill>
                <a:srgbClr val="B1E2FB"/>
              </a:solidFill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fld id="{D0603F6B-17CB-C248-AF0B-E4292CD54510}" type="slidenum">
              <a:rPr lang="en-US" altLang="zh-CN"/>
              <a:pPr>
                <a:spcBef>
                  <a:spcPct val="0"/>
                </a:spcBef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0" name="Picture 11" descr="logo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688" y="41275"/>
            <a:ext cx="121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0051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v"/>
        <a:defRPr sz="2800" b="1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800">
          <a:solidFill>
            <a:schemeClr val="tx2"/>
          </a:solidFill>
          <a:latin typeface="+mj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8" Type="http://schemas.openxmlformats.org/officeDocument/2006/relationships/package" Target="../embeddings/Microsoft_Word_Document1.docx"/><Relationship Id="rId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15.xml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20.png"/><Relationship Id="rId8" Type="http://schemas.openxmlformats.org/officeDocument/2006/relationships/oleObject" Target="../embeddings/oleObject3.bin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1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32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3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file:///F:\Course_Data_Process_of_Rest_fMRI_Part3_DPARSFA_V2_2_Voice_130425\Course_Data_Process_of_R1580.wav" TargetMode="External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31.xm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tags" Target="../tags/tag21.xml"/><Relationship Id="rId2" Type="http://schemas.microsoft.com/office/2007/relationships/media" Target="file:///F:\Course_Data_Process_of_Rest_fMRI_Part3_DPARSFA_V2_2_Voice_130425\Course_Data_Process_of_R1580.wa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file:///F:\Course_Part1_Voice_100506\Course_Data_Process_of_R848.wav" TargetMode="External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32.xml"/><Relationship Id="rId6" Type="http://schemas.openxmlformats.org/officeDocument/2006/relationships/image" Target="../media/image37.png"/><Relationship Id="rId7" Type="http://schemas.openxmlformats.org/officeDocument/2006/relationships/image" Target="../media/image36.png"/><Relationship Id="rId1" Type="http://schemas.openxmlformats.org/officeDocument/2006/relationships/tags" Target="../tags/tag22.xml"/><Relationship Id="rId2" Type="http://schemas.microsoft.com/office/2007/relationships/media" Target="file:///F:\Course_Part1_Voice_100506\Course_Data_Process_of_R848.wa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file:///F:\Course_Part1_Voice_100506\Course_Data_Process_of_R848.wav" TargetMode="External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33.xml"/><Relationship Id="rId6" Type="http://schemas.openxmlformats.org/officeDocument/2006/relationships/image" Target="../media/image38.png"/><Relationship Id="rId7" Type="http://schemas.openxmlformats.org/officeDocument/2006/relationships/image" Target="../media/image36.png"/><Relationship Id="rId1" Type="http://schemas.openxmlformats.org/officeDocument/2006/relationships/tags" Target="../tags/tag23.xml"/><Relationship Id="rId2" Type="http://schemas.microsoft.com/office/2007/relationships/media" Target="file:///F:\Course_Part1_Voice_100506\Course_Data_Process_of_R848.wa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45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46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47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402" y="980730"/>
            <a:ext cx="7993062" cy="2519363"/>
          </a:xfrm>
        </p:spPr>
        <p:txBody>
          <a:bodyPr/>
          <a:lstStyle/>
          <a:p>
            <a:pPr eaLnBrk="1" hangingPunct="1"/>
            <a:r>
              <a:rPr kumimoji="1" lang="en-US" altLang="zh-CN" sz="3200" b="1" dirty="0" smtClean="0">
                <a:solidFill>
                  <a:srgbClr val="FFFF00"/>
                </a:solidFill>
                <a:latin typeface="Arial Black" charset="0"/>
                <a:ea typeface="黑体" pitchFamily="2" charset="-122"/>
                <a:cs typeface="黑体" pitchFamily="2" charset="-122"/>
              </a:rPr>
              <a:t>Data </a:t>
            </a:r>
            <a:r>
              <a:rPr kumimoji="1" lang="en-US" altLang="zh-CN" sz="3200" b="1" dirty="0">
                <a:solidFill>
                  <a:srgbClr val="FFFF00"/>
                </a:solidFill>
                <a:latin typeface="Arial Black" charset="0"/>
                <a:ea typeface="黑体" pitchFamily="2" charset="-122"/>
                <a:cs typeface="黑体" pitchFamily="2" charset="-122"/>
              </a:rPr>
              <a:t>Processing &amp; Analysis for (Resting-State) Brain </a:t>
            </a:r>
            <a:r>
              <a:rPr kumimoji="1" lang="en-US" altLang="zh-CN" sz="3200" b="1" dirty="0" smtClean="0">
                <a:solidFill>
                  <a:srgbClr val="FFFF00"/>
                </a:solidFill>
                <a:latin typeface="Arial Black" charset="0"/>
                <a:ea typeface="黑体" pitchFamily="2" charset="-122"/>
                <a:cs typeface="黑体" pitchFamily="2" charset="-122"/>
              </a:rPr>
              <a:t>Imaging (DPABI): Utilities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56490" y="2780930"/>
            <a:ext cx="6826483" cy="355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kumimoji="1" lang="en-US" altLang="zh-CN" sz="2400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endParaRPr kumimoji="1" lang="zh-CN" altLang="en-US" sz="2400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kumimoji="1" lang="zh-CN" altLang="en-US" sz="3200" b="1" dirty="0" smtClean="0">
                <a:solidFill>
                  <a:srgbClr val="FFFFFF"/>
                </a:solidFill>
                <a:latin typeface="Arial"/>
                <a:ea typeface="黑体"/>
                <a:cs typeface="黑体"/>
              </a:rPr>
              <a:t>严超赣</a:t>
            </a:r>
            <a:endParaRPr kumimoji="1" lang="en-US" altLang="zh-CN" sz="3200" b="1" dirty="0">
              <a:solidFill>
                <a:srgbClr val="FFFFFF"/>
              </a:solidFill>
              <a:latin typeface="Arial"/>
              <a:ea typeface="黑体"/>
              <a:cs typeface="黑体"/>
            </a:endParaRPr>
          </a:p>
          <a:p>
            <a:pPr>
              <a:spcBef>
                <a:spcPct val="0"/>
              </a:spcBef>
            </a:pPr>
            <a:endParaRPr kumimoji="1" lang="en-US" altLang="zh-CN" sz="1100" b="1" dirty="0">
              <a:solidFill>
                <a:srgbClr val="FFFFFF"/>
              </a:solidFill>
              <a:latin typeface="Arial"/>
              <a:ea typeface="黑体"/>
              <a:cs typeface="黑体"/>
            </a:endParaRPr>
          </a:p>
          <a:p>
            <a:pPr>
              <a:spcBef>
                <a:spcPct val="0"/>
              </a:spcBef>
            </a:pPr>
            <a:r>
              <a:rPr kumimoji="1" lang="en-US" altLang="zh-CN" sz="2400" b="1" dirty="0">
                <a:solidFill>
                  <a:srgbClr val="FFFFFF"/>
                </a:solidFill>
                <a:latin typeface="Arial"/>
                <a:ea typeface="黑体"/>
                <a:cs typeface="黑体"/>
              </a:rPr>
              <a:t>Chao-Gan Yan, Ph.D.</a:t>
            </a:r>
          </a:p>
          <a:p>
            <a:pPr>
              <a:spcBef>
                <a:spcPct val="0"/>
              </a:spcBef>
            </a:pPr>
            <a:endParaRPr kumimoji="1" lang="en-US" altLang="zh-CN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kumimoji="1" lang="en-US" altLang="zh-CN" b="1" dirty="0" err="1">
                <a:solidFill>
                  <a:srgbClr val="FFFFFF"/>
                </a:solidFill>
                <a:latin typeface="Arial"/>
              </a:rPr>
              <a:t>yancg@psych.ac.cn</a:t>
            </a:r>
            <a:endParaRPr kumimoji="1" lang="en-US" altLang="zh-CN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kumimoji="1" lang="en-US" altLang="zh-CN" b="1" dirty="0">
                <a:solidFill>
                  <a:srgbClr val="FFFFFF"/>
                </a:solidFill>
                <a:latin typeface="Arial"/>
              </a:rPr>
              <a:t>http://</a:t>
            </a:r>
            <a:r>
              <a:rPr kumimoji="1" lang="en-US" altLang="zh-CN" b="1" dirty="0" err="1">
                <a:solidFill>
                  <a:srgbClr val="FFFFFF"/>
                </a:solidFill>
                <a:latin typeface="Arial"/>
              </a:rPr>
              <a:t>rfmri.org</a:t>
            </a:r>
            <a:r>
              <a:rPr kumimoji="1" lang="en-US" altLang="zh-CN" b="1" dirty="0">
                <a:solidFill>
                  <a:srgbClr val="FFFFFF"/>
                </a:solidFill>
                <a:latin typeface="Arial"/>
              </a:rPr>
              <a:t>/</a:t>
            </a:r>
            <a:r>
              <a:rPr kumimoji="1" lang="en-US" altLang="zh-CN" b="1" dirty="0" err="1">
                <a:solidFill>
                  <a:srgbClr val="FFFFFF"/>
                </a:solidFill>
                <a:latin typeface="Arial"/>
              </a:rPr>
              <a:t>yan</a:t>
            </a:r>
            <a:endParaRPr kumimoji="1" lang="en-US" altLang="zh-CN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endParaRPr kumimoji="1" lang="en-US" altLang="zh-CN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endParaRPr kumimoji="1" lang="en-US" altLang="zh-CN" b="1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kumimoji="1" lang="en-US" altLang="zh-CN" sz="2000" b="1" dirty="0">
                <a:solidFill>
                  <a:srgbClr val="FFFFFF"/>
                </a:solidFill>
                <a:latin typeface="Arial"/>
                <a:ea typeface="黑体"/>
                <a:cs typeface="黑体"/>
              </a:rPr>
              <a:t>Institute of Psychology, Chinese Academy of Sciences</a:t>
            </a:r>
          </a:p>
        </p:txBody>
      </p:sp>
      <p:pic>
        <p:nvPicPr>
          <p:cNvPr id="5" name="Picture 4" descr="CAS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52736" cy="1052736"/>
          </a:xfrm>
          <a:prstGeom prst="rect">
            <a:avLst/>
          </a:prstGeom>
        </p:spPr>
      </p:pic>
      <p:pic>
        <p:nvPicPr>
          <p:cNvPr id="10" name="Picture 9" descr="IPCA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32" y="116632"/>
            <a:ext cx="11615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6740"/>
      </p:ext>
    </p:extLst>
  </p:cSld>
  <p:clrMapOvr>
    <a:masterClrMapping/>
  </p:clrMapOvr>
  <p:transition xmlns:p14="http://schemas.microsoft.com/office/powerpoint/2010/main" advTm="2747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-315416"/>
            <a:ext cx="6936627" cy="7776864"/>
          </a:xfrm>
          <a:prstGeom prst="rect">
            <a:avLst/>
          </a:prstGeom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155476"/>
            <a:ext cx="3960813" cy="12573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DPARSF</a:t>
            </a:r>
            <a:r>
              <a:rPr lang="en-US" altLang="zh-CN" sz="3200" b="1" dirty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for</a:t>
            </a:r>
            <a:b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</a:br>
            <a: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Rat Data</a:t>
            </a:r>
            <a:endParaRPr lang="en-US" altLang="zh-CN" sz="2000" b="1" dirty="0">
              <a:solidFill>
                <a:srgbClr val="FFFFFF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76056" y="4077072"/>
            <a:ext cx="2088232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118789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B31E6A-735B-2A41-8F51-0CDA03FE1BDB}" type="slidenum">
              <a:rPr lang="en-US" altLang="zh-CN" sz="1400" smtClean="0">
                <a:solidFill>
                  <a:srgbClr val="FFFF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zh-CN" sz="14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9120"/>
            <a:ext cx="313184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Rat module is based on a Rat T2 template generated by Dr. Adam J. Schwarz et al. Please cite this paper when appropriate: Schwarz, A.J., </a:t>
            </a:r>
            <a:r>
              <a:rPr lang="en-US" sz="1100" dirty="0" err="1"/>
              <a:t>Danckaert</a:t>
            </a:r>
            <a:r>
              <a:rPr lang="en-US" sz="1100" dirty="0"/>
              <a:t>, A., Reese, T., </a:t>
            </a:r>
            <a:r>
              <a:rPr lang="en-US" sz="1100" dirty="0" err="1"/>
              <a:t>Gozzi</a:t>
            </a:r>
            <a:r>
              <a:rPr lang="en-US" sz="1100" dirty="0"/>
              <a:t>, A., </a:t>
            </a:r>
            <a:r>
              <a:rPr lang="en-US" sz="1100" dirty="0" err="1"/>
              <a:t>Paxinos</a:t>
            </a:r>
            <a:r>
              <a:rPr lang="en-US" sz="1100" dirty="0"/>
              <a:t>, G., Watson, C., Merlo-</a:t>
            </a:r>
            <a:r>
              <a:rPr lang="en-US" sz="1100" dirty="0" err="1"/>
              <a:t>Pich</a:t>
            </a:r>
            <a:r>
              <a:rPr lang="en-US" sz="1100" dirty="0"/>
              <a:t>, E.V., </a:t>
            </a:r>
            <a:r>
              <a:rPr lang="en-US" sz="1100" dirty="0" err="1"/>
              <a:t>Bifone</a:t>
            </a:r>
            <a:r>
              <a:rPr lang="en-US" sz="1100" dirty="0"/>
              <a:t>, A., 2006. A stereotaxic MRI template set for the rat brain with tissue class distribution maps and co-registered anatomical atlas: application to pharmacological MRI. </a:t>
            </a:r>
            <a:r>
              <a:rPr lang="en-US" sz="1100" dirty="0" err="1"/>
              <a:t>Neuroimage</a:t>
            </a:r>
            <a:r>
              <a:rPr lang="en-US" sz="1100" dirty="0"/>
              <a:t> 32, 538-550. (A T1 template was included as well. </a:t>
            </a:r>
            <a:r>
              <a:rPr lang="en-US" sz="1100" dirty="0" smtClean="0"/>
              <a:t>It’s </a:t>
            </a:r>
            <a:r>
              <a:rPr lang="en-US" sz="1100" dirty="0"/>
              <a:t>generated by normalizing 50 rats (two scans at PND45 or PND60) to that T2 template and then averaging (by Dr. Chao-Gan Yan)).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8" y="1556792"/>
            <a:ext cx="3090418" cy="271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977676"/>
      </p:ext>
    </p:extLst>
  </p:cSld>
  <p:clrMapOvr>
    <a:masterClrMapping/>
  </p:clrMapOvr>
  <p:transition xmlns:p14="http://schemas.microsoft.com/office/powerpoint/2010/main" advTm="4759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33375"/>
            <a:ext cx="4608512" cy="1257300"/>
          </a:xfrm>
        </p:spPr>
        <p:txBody>
          <a:bodyPr/>
          <a:lstStyle/>
          <a:p>
            <a:r>
              <a:rPr lang="en-US" altLang="zh-CN" sz="4000">
                <a:solidFill>
                  <a:srgbClr val="FFFF00"/>
                </a:solidFill>
                <a:latin typeface="Arial Black" charset="0"/>
                <a:ea typeface="隶书" pitchFamily="49" charset="-122"/>
                <a:cs typeface="隶书" pitchFamily="49" charset="-122"/>
              </a:rPr>
              <a:t>Outline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827088" y="1196752"/>
            <a:ext cx="8316912" cy="1995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 Processing for Animal Data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177800" indent="-177800"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 Standardization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177800" indent="-177800"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</a:t>
            </a:r>
            <a:r>
              <a:rPr kumimoji="1" lang="en-US" altLang="zh-CN" sz="2800" b="1" dirty="0">
                <a:latin typeface="Times New Roman" pitchFamily="18" charset="0"/>
                <a:ea typeface="隶书" pitchFamily="49" charset="-122"/>
                <a:cs typeface="+mn-cs"/>
              </a:rPr>
              <a:t> </a:t>
            </a: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Utilities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252413" y="2276872"/>
            <a:ext cx="647700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36DF8E29-D3D1-8047-8A0E-8514FA07FBE0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233945"/>
      </p:ext>
    </p:extLst>
  </p:cSld>
  <p:clrMapOvr>
    <a:masterClrMapping/>
  </p:clrMapOvr>
  <p:transition xmlns:p14="http://schemas.microsoft.com/office/powerpoint/2010/main" advTm="1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12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280" y="116632"/>
            <a:ext cx="4686976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43808" y="4365104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464518"/>
      </p:ext>
    </p:extLst>
  </p:cSld>
  <p:clrMapOvr>
    <a:masterClrMapping/>
  </p:clrMapOvr>
  <p:transition xmlns:p14="http://schemas.microsoft.com/office/powerpoint/2010/main" advTm="425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988841"/>
            <a:ext cx="3149146" cy="1152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356992"/>
            <a:ext cx="3607048" cy="270528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15452"/>
              </p:ext>
            </p:extLst>
          </p:nvPr>
        </p:nvGraphicFramePr>
        <p:xfrm>
          <a:off x="4067944" y="2348880"/>
          <a:ext cx="505020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9" name="Document" r:id="rId8" imgW="6083300" imgH="4076700" progId="Word.Document.12">
                  <p:embed/>
                </p:oleObj>
              </mc:Choice>
              <mc:Fallback>
                <p:oleObj name="Document" r:id="rId8" imgW="60833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7944" y="2348880"/>
                        <a:ext cx="5050206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60394458"/>
      </p:ext>
    </p:extLst>
  </p:cSld>
  <p:clrMapOvr>
    <a:masterClrMapping/>
  </p:clrMapOvr>
  <p:transition xmlns:p14="http://schemas.microsoft.com/office/powerpoint/2010/main" advTm="305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3" y="-387424"/>
            <a:ext cx="5854700" cy="7577455"/>
          </a:xfrm>
          <a:prstGeom prst="rect">
            <a:avLst/>
          </a:prstGeom>
          <a:solidFill>
            <a:schemeClr val="tx2"/>
          </a:solidFill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041835485"/>
      </p:ext>
    </p:extLst>
  </p:cSld>
  <p:clrMapOvr>
    <a:masterClrMapping/>
  </p:clrMapOvr>
  <p:transition xmlns:p14="http://schemas.microsoft.com/office/powerpoint/2010/main" advTm="6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838200"/>
            <a:ext cx="7283450" cy="1257300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charset="0"/>
                <a:ea typeface="隶书" charset="0"/>
                <a:cs typeface="隶书" charset="0"/>
              </a:rPr>
              <a:t>Methodological Issues</a:t>
            </a:r>
            <a:br>
              <a:rPr lang="en-US" altLang="zh-CN" sz="4000" b="1" dirty="0" smtClean="0">
                <a:solidFill>
                  <a:srgbClr val="FFFF00"/>
                </a:solidFill>
                <a:latin typeface="Times New Roman" charset="0"/>
                <a:ea typeface="隶书" charset="0"/>
                <a:cs typeface="隶书" charset="0"/>
              </a:rPr>
            </a:b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6512" y="6453336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6665"/>
              </p:ext>
            </p:extLst>
          </p:nvPr>
        </p:nvGraphicFramePr>
        <p:xfrm>
          <a:off x="395536" y="188640"/>
          <a:ext cx="7083372" cy="290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8" name="Document" r:id="rId6" imgW="6096000" imgH="2501900" progId="Word.Document.12">
                  <p:embed/>
                </p:oleObj>
              </mc:Choice>
              <mc:Fallback>
                <p:oleObj name="Document" r:id="rId6" imgW="6096000" imgH="250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188640"/>
                        <a:ext cx="7083372" cy="290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92417"/>
              </p:ext>
            </p:extLst>
          </p:nvPr>
        </p:nvGraphicFramePr>
        <p:xfrm>
          <a:off x="395536" y="3284984"/>
          <a:ext cx="7056784" cy="305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9" name="Document" r:id="rId9" imgW="6096000" imgH="2641600" progId="Word.Document.12">
                  <p:embed/>
                </p:oleObj>
              </mc:Choice>
              <mc:Fallback>
                <p:oleObj name="Document" r:id="rId9" imgW="6096000" imgH="264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3284984"/>
                        <a:ext cx="7056784" cy="305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53570322"/>
      </p:ext>
    </p:extLst>
  </p:cSld>
  <p:clrMapOvr>
    <a:masterClrMapping/>
  </p:clrMapOvr>
  <p:transition xmlns:p14="http://schemas.microsoft.com/office/powerpoint/2010/main" advTm="93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838200"/>
            <a:ext cx="7283450" cy="1257300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9" name="Picture 8" descr="Figure1_SiteEffec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581876" cy="58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9957"/>
      </p:ext>
    </p:extLst>
  </p:cSld>
  <p:clrMapOvr>
    <a:masterClrMapping/>
  </p:clrMapOvr>
  <p:transition xmlns:p14="http://schemas.microsoft.com/office/powerpoint/2010/main" advTm="5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FIgure2_Mo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48872" cy="5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6075"/>
      </p:ext>
    </p:extLst>
  </p:cSld>
  <p:clrMapOvr>
    <a:masterClrMapping/>
  </p:clrMapOvr>
  <p:transition xmlns:p14="http://schemas.microsoft.com/office/powerpoint/2010/main" advTm="3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838200"/>
            <a:ext cx="7283450" cy="1257300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charset="0"/>
                <a:ea typeface="隶书" charset="0"/>
                <a:cs typeface="隶书" charset="0"/>
              </a:rPr>
              <a:t>Methodological Issues</a:t>
            </a:r>
            <a:br>
              <a:rPr lang="en-US" altLang="zh-CN" sz="4000" b="1" dirty="0" smtClean="0">
                <a:solidFill>
                  <a:srgbClr val="FFFF00"/>
                </a:solidFill>
                <a:latin typeface="Times New Roman" charset="0"/>
                <a:ea typeface="隶书" charset="0"/>
                <a:cs typeface="隶书" charset="0"/>
              </a:rPr>
            </a:b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9" name="Picture 8" descr="FIgure3_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18636" cy="62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2892"/>
      </p:ext>
    </p:extLst>
  </p:cSld>
  <p:clrMapOvr>
    <a:masterClrMapping/>
  </p:clrMapOvr>
  <p:transition xmlns:p14="http://schemas.microsoft.com/office/powerpoint/2010/main" advTm="32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FIgure4_Se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60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6505"/>
      </p:ext>
    </p:extLst>
  </p:cSld>
  <p:clrMapOvr>
    <a:masterClrMapping/>
  </p:clrMapOvr>
  <p:transition xmlns:p14="http://schemas.microsoft.com/office/powerpoint/2010/main" advTm="3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33375"/>
            <a:ext cx="4608512" cy="1257300"/>
          </a:xfrm>
        </p:spPr>
        <p:txBody>
          <a:bodyPr/>
          <a:lstStyle/>
          <a:p>
            <a:r>
              <a:rPr lang="en-US" altLang="zh-CN" sz="4000">
                <a:solidFill>
                  <a:srgbClr val="FFFF00"/>
                </a:solidFill>
                <a:latin typeface="Arial Black" charset="0"/>
                <a:ea typeface="隶书" pitchFamily="49" charset="-122"/>
                <a:cs typeface="隶书" pitchFamily="49" charset="-122"/>
              </a:rPr>
              <a:t>Outline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827088" y="1196752"/>
            <a:ext cx="8316912" cy="1995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 Processing for Animal Data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177800" indent="-177800"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 Standardization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177800" indent="-177800"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</a:t>
            </a:r>
            <a:r>
              <a:rPr kumimoji="1" lang="en-US" altLang="zh-CN" sz="2800" b="1" dirty="0">
                <a:latin typeface="Times New Roman" pitchFamily="18" charset="0"/>
                <a:ea typeface="隶书" pitchFamily="49" charset="-122"/>
                <a:cs typeface="+mn-cs"/>
              </a:rPr>
              <a:t> </a:t>
            </a: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Utilities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252413" y="1696814"/>
            <a:ext cx="647700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36DF8E29-D3D1-8047-8A0E-8514FA07FBE0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6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215068" y="6453336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FigureS2_DC_Comparis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4891" cy="554461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28316"/>
      </p:ext>
    </p:extLst>
  </p:cSld>
  <p:clrMapOvr>
    <a:masterClrMapping/>
  </p:clrMapOvr>
  <p:transition xmlns:p14="http://schemas.microsoft.com/office/powerpoint/2010/main" advTm="405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117D177-F826-034A-B9AF-2DF933D47B23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838200"/>
            <a:ext cx="7283450" cy="1257300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68" y="6309320"/>
            <a:ext cx="29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Yan et al., 2013. </a:t>
            </a:r>
            <a:r>
              <a:rPr lang="en-US" i="1" dirty="0" err="1" smtClean="0">
                <a:solidFill>
                  <a:srgbClr val="FFFFFF"/>
                </a:solidFill>
              </a:rPr>
              <a:t>Neuroimage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9" name="Picture 8" descr="Figure6_ResidualRelationshi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92480" cy="55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1115"/>
      </p:ext>
    </p:extLst>
  </p:cSld>
  <p:clrMapOvr>
    <a:masterClrMapping/>
  </p:clrMapOvr>
  <p:transition xmlns:p14="http://schemas.microsoft.com/office/powerpoint/2010/main" advTm="6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0B9E9ABD-0675-9141-99D3-AB65C488E6D7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611188" y="1772816"/>
            <a:ext cx="7962900" cy="184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1" lang="en-US" altLang="zh-CN" sz="2800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Mean regression-based approach.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1" lang="en-US" altLang="zh-CN" sz="2800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Mean regression + SD division (for controlling mulplicative effects).</a:t>
            </a:r>
            <a:endParaRPr kumimoji="1" lang="en-US" altLang="zh-CN" sz="2800" dirty="0">
              <a:solidFill>
                <a:srgbClr val="FFFF00"/>
              </a:solidFill>
              <a:ea typeface="隶书" charset="0"/>
              <a:cs typeface="隶书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69751"/>
      </p:ext>
    </p:extLst>
  </p:cSld>
  <p:clrMapOvr>
    <a:masterClrMapping/>
  </p:clrMapOvr>
  <p:transition xmlns:p14="http://schemas.microsoft.com/office/powerpoint/2010/main" advTm="53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0B9E9ABD-0675-9141-99D3-AB65C488E6D7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-27384"/>
            <a:ext cx="5889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Times New Roman" charset="0"/>
                <a:ea typeface="宋体" charset="0"/>
                <a:cs typeface="宋体" charset="0"/>
              </a:rPr>
              <a:t>Standardization</a:t>
            </a:r>
          </a:p>
          <a:p>
            <a:pPr eaLnBrk="1" hangingPunct="1">
              <a:defRPr/>
            </a:pPr>
            <a:endParaRPr lang="en-US" altLang="zh-CN" sz="4000" b="1" dirty="0" smtClean="0">
              <a:solidFill>
                <a:srgbClr val="FFFF00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666700"/>
            <a:ext cx="68199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7082"/>
      </p:ext>
    </p:extLst>
  </p:cSld>
  <p:clrMapOvr>
    <a:masterClrMapping/>
  </p:clrMapOvr>
  <p:transition xmlns:p14="http://schemas.microsoft.com/office/powerpoint/2010/main" advTm="1690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33375"/>
            <a:ext cx="4608512" cy="1257300"/>
          </a:xfrm>
        </p:spPr>
        <p:txBody>
          <a:bodyPr/>
          <a:lstStyle/>
          <a:p>
            <a:r>
              <a:rPr lang="en-US" altLang="zh-CN" sz="4000">
                <a:solidFill>
                  <a:srgbClr val="FFFF00"/>
                </a:solidFill>
                <a:latin typeface="Arial Black" charset="0"/>
                <a:ea typeface="隶书" pitchFamily="49" charset="-122"/>
                <a:cs typeface="隶书" pitchFamily="49" charset="-122"/>
              </a:rPr>
              <a:t>Outline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827088" y="1196752"/>
            <a:ext cx="8316912" cy="1995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 Processing for Animal Data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177800" indent="-177800"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 Standardization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  <a:p>
            <a:pPr marL="177800" indent="-177800" algn="l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 </a:t>
            </a:r>
            <a:r>
              <a:rPr kumimoji="1" lang="en-US" altLang="zh-CN" sz="2800" b="1" dirty="0">
                <a:latin typeface="Times New Roman" pitchFamily="18" charset="0"/>
                <a:ea typeface="隶书" pitchFamily="49" charset="-122"/>
                <a:cs typeface="+mn-cs"/>
              </a:rPr>
              <a:t> </a:t>
            </a:r>
            <a:r>
              <a:rPr kumimoji="1" lang="en-US" altLang="zh-CN" sz="2800" b="1" dirty="0" smtClean="0">
                <a:latin typeface="Times New Roman" pitchFamily="18" charset="0"/>
                <a:ea typeface="隶书" pitchFamily="49" charset="-122"/>
                <a:cs typeface="+mn-cs"/>
              </a:rPr>
              <a:t>Utilities</a:t>
            </a:r>
            <a:endParaRPr kumimoji="1" lang="en-US" altLang="zh-CN" sz="2800" b="1" dirty="0">
              <a:latin typeface="Times New Roman" pitchFamily="18" charset="0"/>
              <a:ea typeface="隶书" pitchFamily="49" charset="-122"/>
              <a:cs typeface="+mn-cs"/>
            </a:endParaRP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252413" y="2924944"/>
            <a:ext cx="647700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36DF8E29-D3D1-8047-8A0E-8514FA07FBE0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233945"/>
      </p:ext>
    </p:extLst>
  </p:cSld>
  <p:clrMapOvr>
    <a:masterClrMapping/>
  </p:clrMapOvr>
  <p:transition xmlns:p14="http://schemas.microsoft.com/office/powerpoint/2010/main" advTm="1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60648"/>
            <a:ext cx="573353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5" y="27384"/>
            <a:ext cx="4409397" cy="6858000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25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8016" y="5589240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99992" y="2996952"/>
            <a:ext cx="3960440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430861"/>
      </p:ext>
    </p:extLst>
  </p:cSld>
  <p:clrMapOvr>
    <a:masterClrMapping/>
  </p:clrMapOvr>
  <p:transition xmlns:p14="http://schemas.microsoft.com/office/powerpoint/2010/main" advTm="28995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" y="709171"/>
            <a:ext cx="9144000" cy="6104205"/>
          </a:xfrm>
          <a:prstGeom prst="rect">
            <a:avLst/>
          </a:prstGeom>
        </p:spPr>
      </p:pic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C7FC42DB-9503-794C-8682-97D36293A0DF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26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1610" name="Rectangle 10"/>
          <p:cNvSpPr>
            <a:spLocks noChangeArrowheads="1"/>
          </p:cNvSpPr>
          <p:nvPr/>
        </p:nvSpPr>
        <p:spPr bwMode="auto">
          <a:xfrm>
            <a:off x="899592" y="1628800"/>
            <a:ext cx="4320480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21612" name="Rectangle 12"/>
          <p:cNvSpPr>
            <a:spLocks noChangeArrowheads="1"/>
          </p:cNvSpPr>
          <p:nvPr/>
        </p:nvSpPr>
        <p:spPr bwMode="auto">
          <a:xfrm>
            <a:off x="5868144" y="1412776"/>
            <a:ext cx="2160240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21614" name="Rectangle 14"/>
          <p:cNvSpPr>
            <a:spLocks noChangeArrowheads="1"/>
          </p:cNvSpPr>
          <p:nvPr/>
        </p:nvSpPr>
        <p:spPr bwMode="auto">
          <a:xfrm>
            <a:off x="7380337" y="5445224"/>
            <a:ext cx="1080095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348880"/>
            <a:ext cx="80899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609329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Coregister</a:t>
            </a:r>
            <a:r>
              <a:rPr lang="en-US" dirty="0" smtClean="0"/>
              <a:t> and average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292895"/>
      </p:ext>
    </p:extLst>
  </p:cSld>
  <p:clrMapOvr>
    <a:masterClrMapping/>
  </p:clrMapOvr>
  <p:transition xmlns:p14="http://schemas.microsoft.com/office/powerpoint/2010/main" advTm="3248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10" grpId="0" animBg="1"/>
      <p:bldP spid="921610" grpId="1" animBg="1"/>
      <p:bldP spid="921612" grpId="0" animBg="1"/>
      <p:bldP spid="921612" grpId="1" animBg="1"/>
      <p:bldP spid="9216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60648"/>
            <a:ext cx="573353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5" y="27384"/>
            <a:ext cx="4409397" cy="6858000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27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8016" y="5589240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99992" y="3573016"/>
            <a:ext cx="3960440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12012"/>
      </p:ext>
    </p:extLst>
  </p:cSld>
  <p:clrMapOvr>
    <a:masterClrMapping/>
  </p:clrMapOvr>
  <p:transition xmlns:p14="http://schemas.microsoft.com/office/powerpoint/2010/main" advTm="3118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28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9144000" cy="6104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860525"/>
      </p:ext>
    </p:extLst>
  </p:cSld>
  <p:clrMapOvr>
    <a:masterClrMapping/>
  </p:clrMapOvr>
  <p:transition xmlns:p14="http://schemas.microsoft.com/office/powerpoint/2010/main" advTm="3041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-301453"/>
            <a:ext cx="4700558" cy="7690893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29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43808" y="5661248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085983"/>
      </p:ext>
    </p:extLst>
  </p:cSld>
  <p:clrMapOvr>
    <a:masterClrMapping/>
  </p:clrMapOvr>
  <p:transition xmlns:p14="http://schemas.microsoft.com/office/powerpoint/2010/main" advTm="2237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25500"/>
            <a:ext cx="8534400" cy="5194300"/>
          </a:xfrm>
          <a:prstGeom prst="rect">
            <a:avLst/>
          </a:prstGeom>
        </p:spPr>
      </p:pic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932040" y="1484784"/>
            <a:ext cx="864096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827584" y="3789040"/>
            <a:ext cx="2160240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5868144" y="4149080"/>
            <a:ext cx="2448272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120845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239E2C-0968-6343-9B40-39A15E49B3B1}" type="slidenum">
              <a:rPr lang="en-US" altLang="zh-CN" sz="1400" smtClean="0">
                <a:solidFill>
                  <a:srgbClr val="FFFF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CN" sz="1400" smtClean="0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324750"/>
      </p:ext>
    </p:extLst>
  </p:cSld>
  <p:clrMapOvr>
    <a:masterClrMapping/>
  </p:clrMapOvr>
  <p:transition xmlns:p14="http://schemas.microsoft.com/office/powerpoint/2010/main" advTm="8814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nimBg="1"/>
      <p:bldP spid="136202" grpId="1" animBg="1"/>
      <p:bldP spid="136211" grpId="0" animBg="1"/>
      <p:bldP spid="136211" grpId="1" animBg="1"/>
      <p:bldP spid="1362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30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0"/>
            <a:ext cx="57294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997772"/>
      </p:ext>
    </p:extLst>
  </p:cSld>
  <p:clrMapOvr>
    <a:masterClrMapping/>
  </p:clrMapOvr>
  <p:transition xmlns:p14="http://schemas.microsoft.com/office/powerpoint/2010/main" advTm="2237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fld id="{0C8126E5-A116-184B-BC0F-6179D200DA25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41300"/>
            <a:ext cx="6769100" cy="63754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51920" y="2204864"/>
            <a:ext cx="2736304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03848" y="4797153"/>
            <a:ext cx="3888432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3848" y="5157192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67944" y="4005064"/>
            <a:ext cx="1224136" cy="5040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1428"/>
      </p:ext>
    </p:extLst>
  </p:cSld>
  <p:clrMapOvr>
    <a:masterClrMapping/>
  </p:clrMapOvr>
  <p:transition xmlns:p14="http://schemas.microsoft.com/office/powerpoint/2010/main" advTm="9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568483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45" name="Rectangle 21"/>
          <p:cNvSpPr>
            <a:spLocks noChangeArrowheads="1"/>
          </p:cNvSpPr>
          <p:nvPr/>
        </p:nvSpPr>
        <p:spPr bwMode="auto">
          <a:xfrm>
            <a:off x="3175" y="2997200"/>
            <a:ext cx="3024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000" b="1">
                <a:solidFill>
                  <a:srgbClr val="FFFFFF"/>
                </a:solidFill>
                <a:ea typeface="隶书" charset="0"/>
                <a:cs typeface="隶书" charset="0"/>
              </a:rPr>
              <a:t>Dosenbach et al., 2010</a:t>
            </a:r>
          </a:p>
        </p:txBody>
      </p:sp>
      <p:sp>
        <p:nvSpPr>
          <p:cNvPr id="189443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fld id="{A08843A0-9034-E94E-94A2-C644E6C865E8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algn="ctr" eaLnBrk="1" hangingPunct="1"/>
              <a:t>32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5148263" y="2060575"/>
            <a:ext cx="208756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410643" name="Rectangle 19"/>
          <p:cNvSpPr>
            <a:spLocks noChangeArrowheads="1"/>
          </p:cNvSpPr>
          <p:nvPr/>
        </p:nvSpPr>
        <p:spPr bwMode="auto">
          <a:xfrm>
            <a:off x="250825" y="1700213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000" b="1">
                <a:solidFill>
                  <a:srgbClr val="FFFFFF"/>
                </a:solidFill>
                <a:ea typeface="隶书" charset="0"/>
                <a:cs typeface="隶书" charset="0"/>
              </a:rPr>
              <a:t>Multiple labels in mask file: each label is considered as one ROI</a:t>
            </a:r>
          </a:p>
          <a:p>
            <a:pPr algn="ctr" eaLnBrk="0" hangingPunct="0"/>
            <a:endParaRPr lang="en-US" altLang="zh-CN" sz="2000" b="1">
              <a:solidFill>
                <a:srgbClr val="FFFFFF"/>
              </a:solidFill>
              <a:ea typeface="隶书" charset="0"/>
              <a:cs typeface="隶书" charset="0"/>
            </a:endParaRPr>
          </a:p>
        </p:txBody>
      </p:sp>
      <p:sp>
        <p:nvSpPr>
          <p:cNvPr id="410644" name="Rectangle 20"/>
          <p:cNvSpPr>
            <a:spLocks noChangeArrowheads="1"/>
          </p:cNvSpPr>
          <p:nvPr/>
        </p:nvSpPr>
        <p:spPr bwMode="auto">
          <a:xfrm>
            <a:off x="3708400" y="3500438"/>
            <a:ext cx="2303463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410646" name="Rectangle 22"/>
          <p:cNvSpPr>
            <a:spLocks noChangeArrowheads="1"/>
          </p:cNvSpPr>
          <p:nvPr/>
        </p:nvSpPr>
        <p:spPr bwMode="auto">
          <a:xfrm>
            <a:off x="6588125" y="4508500"/>
            <a:ext cx="2305050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410647" name="Rectangle 23"/>
          <p:cNvSpPr>
            <a:spLocks noChangeArrowheads="1"/>
          </p:cNvSpPr>
          <p:nvPr/>
        </p:nvSpPr>
        <p:spPr bwMode="auto">
          <a:xfrm>
            <a:off x="179388" y="5445125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000" b="1">
                <a:solidFill>
                  <a:srgbClr val="FFFFFF"/>
                </a:solidFill>
                <a:ea typeface="隶书" charset="0"/>
                <a:cs typeface="隶书" charset="0"/>
              </a:rPr>
              <a:t>Define other ROIs</a:t>
            </a:r>
          </a:p>
        </p:txBody>
      </p:sp>
      <p:sp>
        <p:nvSpPr>
          <p:cNvPr id="1894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Define ROI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708400" y="2492375"/>
            <a:ext cx="2303463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588125" y="2492375"/>
            <a:ext cx="2305050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4925" y="3860800"/>
            <a:ext cx="3024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000" b="1">
                <a:solidFill>
                  <a:srgbClr val="FFFFFF"/>
                </a:solidFill>
                <a:ea typeface="隶书" charset="0"/>
                <a:cs typeface="隶书" charset="0"/>
              </a:rPr>
              <a:t>Andrews-Hanna et al., 2010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588125" y="3500438"/>
            <a:ext cx="2305050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175" y="4652963"/>
            <a:ext cx="3024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2000" b="1">
                <a:solidFill>
                  <a:srgbClr val="FFFFFF"/>
                </a:solidFill>
                <a:ea typeface="隶书" charset="0"/>
                <a:cs typeface="隶书" charset="0"/>
              </a:rPr>
              <a:t>Craddock et al., 2011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708400" y="4508500"/>
            <a:ext cx="2303463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pic>
        <p:nvPicPr>
          <p:cNvPr id="189458" name="Course_Data_Process_of_R1580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370420"/>
      </p:ext>
    </p:extLst>
  </p:cSld>
  <p:clrMapOvr>
    <a:masterClrMapping/>
  </p:clrMapOvr>
  <p:transition xmlns:p14="http://schemas.microsoft.com/office/powerpoint/2010/main" advTm="217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</p:childTnLst>
        </p:cTn>
      </p:par>
    </p:tnLst>
    <p:bldLst>
      <p:bldP spid="410645" grpId="0"/>
      <p:bldP spid="410645" grpId="1"/>
      <p:bldP spid="410642" grpId="0" animBg="1"/>
      <p:bldP spid="410642" grpId="1" animBg="1"/>
      <p:bldP spid="410643" grpId="0"/>
      <p:bldP spid="410643" grpId="1"/>
      <p:bldP spid="410644" grpId="0" animBg="1"/>
      <p:bldP spid="410644" grpId="1" animBg="1"/>
      <p:bldP spid="410646" grpId="0" animBg="1"/>
      <p:bldP spid="410647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1916832"/>
            <a:ext cx="5969000" cy="40005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6D74518-3D5D-9F4B-92DE-3AD9450BCB82}" type="slidenum">
              <a:rPr lang="en-US" altLang="zh-CN">
                <a:latin typeface="Arial"/>
              </a:rPr>
              <a:pPr/>
              <a:t>33</a:t>
            </a:fld>
            <a:endParaRPr lang="en-US" altLang="zh-CN">
              <a:latin typeface="Arial"/>
            </a:endParaRPr>
          </a:p>
        </p:txBody>
      </p:sp>
      <p:pic>
        <p:nvPicPr>
          <p:cNvPr id="995336" name="Course_Data_Process_of_R848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96136" y="2780928"/>
            <a:ext cx="1512168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033256"/>
      </p:ext>
    </p:extLst>
  </p:cSld>
  <p:clrMapOvr>
    <a:masterClrMapping/>
  </p:clrMapOvr>
  <p:transition xmlns:p14="http://schemas.microsoft.com/office/powerpoint/2010/main" advTm="101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5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533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1628800"/>
            <a:ext cx="4737100" cy="42672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6D74518-3D5D-9F4B-92DE-3AD9450BCB82}" type="slidenum">
              <a:rPr lang="en-US" altLang="zh-CN">
                <a:latin typeface="Arial"/>
              </a:rPr>
              <a:pPr/>
              <a:t>34</a:t>
            </a:fld>
            <a:endParaRPr lang="en-US" altLang="zh-CN">
              <a:latin typeface="Arial"/>
            </a:endParaRPr>
          </a:p>
        </p:txBody>
      </p:sp>
      <p:sp>
        <p:nvSpPr>
          <p:cNvPr id="995331" name="Rectangle 3"/>
          <p:cNvSpPr>
            <a:spLocks noChangeArrowheads="1"/>
          </p:cNvSpPr>
          <p:nvPr/>
        </p:nvSpPr>
        <p:spPr bwMode="auto">
          <a:xfrm>
            <a:off x="3059832" y="2420888"/>
            <a:ext cx="3168352" cy="17281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  <p:pic>
        <p:nvPicPr>
          <p:cNvPr id="995336" name="Course_Data_Process_of_R848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91880" y="4077072"/>
            <a:ext cx="2232248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1">
              <a:solidFill>
                <a:srgbClr val="B1E2FB"/>
              </a:solidFill>
              <a:latin typeface="Tahom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252279"/>
      </p:ext>
    </p:extLst>
  </p:cSld>
  <p:clrMapOvr>
    <a:masterClrMapping/>
  </p:clrMapOvr>
  <p:transition xmlns:p14="http://schemas.microsoft.com/office/powerpoint/2010/main" advTm="1963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5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5336"/>
                </p:tgtEl>
              </p:cMediaNode>
            </p:audio>
          </p:childTnLst>
        </p:cTn>
      </p:par>
    </p:tnLst>
    <p:bldLst>
      <p:bldP spid="995331" grpId="0" animBg="1"/>
      <p:bldP spid="995331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20688"/>
            <a:ext cx="4557993" cy="5616624"/>
          </a:xfrm>
          <a:prstGeom prst="rect">
            <a:avLst/>
          </a:prstGeom>
        </p:spPr>
      </p:pic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1A315E3D-4BBB-AE4E-9B1F-057F65D9EDA6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35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11560" y="620688"/>
            <a:ext cx="3744416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45" name="Rectangle 9"/>
          <p:cNvSpPr>
            <a:spLocks noChangeArrowheads="1"/>
          </p:cNvSpPr>
          <p:nvPr/>
        </p:nvSpPr>
        <p:spPr bwMode="auto">
          <a:xfrm>
            <a:off x="611560" y="4869160"/>
            <a:ext cx="4464496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1" y="1196752"/>
            <a:ext cx="5986951" cy="1296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2204864"/>
            <a:ext cx="5508104" cy="2382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775324"/>
      </p:ext>
    </p:extLst>
  </p:cSld>
  <p:clrMapOvr>
    <a:masterClrMapping/>
  </p:clrMapOvr>
  <p:transition xmlns:p14="http://schemas.microsoft.com/office/powerpoint/2010/main" advTm="2361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animBg="1"/>
      <p:bldP spid="961539" grpId="1" animBg="1"/>
      <p:bldP spid="96154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20688"/>
            <a:ext cx="4557993" cy="5616624"/>
          </a:xfrm>
          <a:prstGeom prst="rect">
            <a:avLst/>
          </a:prstGeom>
        </p:spPr>
      </p:pic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1A315E3D-4BBB-AE4E-9B1F-057F65D9EDA6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36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467544" y="3284984"/>
            <a:ext cx="4536504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132856"/>
            <a:ext cx="8429172" cy="720080"/>
          </a:xfrm>
          <a:prstGeom prst="rect">
            <a:avLst/>
          </a:prstGeom>
        </p:spPr>
      </p:pic>
      <p:sp>
        <p:nvSpPr>
          <p:cNvPr id="961545" name="Rectangle 9"/>
          <p:cNvSpPr>
            <a:spLocks noChangeArrowheads="1"/>
          </p:cNvSpPr>
          <p:nvPr/>
        </p:nvSpPr>
        <p:spPr bwMode="auto">
          <a:xfrm>
            <a:off x="3419872" y="2132857"/>
            <a:ext cx="2664296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1700808"/>
            <a:ext cx="4536504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746094"/>
      </p:ext>
    </p:extLst>
  </p:cSld>
  <p:clrMapOvr>
    <a:masterClrMapping/>
  </p:clrMapOvr>
  <p:transition xmlns:p14="http://schemas.microsoft.com/office/powerpoint/2010/main" advTm="2361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animBg="1"/>
      <p:bldP spid="961539" grpId="1" animBg="1"/>
      <p:bldP spid="961545" grpId="0" animBg="1"/>
      <p:bldP spid="961545" grpId="1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页脚占位符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AE9B1D-8C18-654A-8463-50E3DBF6C162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ea typeface="宋体" charset="-122"/>
              <a:cs typeface="宋体" charset="-122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-180975" y="2524125"/>
            <a:ext cx="19796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300" b="1">
                <a:solidFill>
                  <a:srgbClr val="FFFFFF"/>
                </a:solidFill>
                <a:latin typeface="Tahoma" charset="0"/>
              </a:rPr>
              <a:t>Scatter</a:t>
            </a:r>
          </a:p>
          <a:p>
            <a:r>
              <a:rPr lang="en-US" altLang="zh-CN" sz="2300" b="1">
                <a:solidFill>
                  <a:srgbClr val="FFFFFF"/>
                </a:solidFill>
                <a:latin typeface="Tahoma" charset="0"/>
              </a:rPr>
              <a:t>Plot</a:t>
            </a:r>
            <a:endParaRPr lang="en-US" altLang="zh-CN" sz="2300" b="1">
              <a:solidFill>
                <a:srgbClr val="B1E2FB"/>
              </a:solidFill>
              <a:latin typeface="Tahoma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92500" y="1376363"/>
            <a:ext cx="43195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zh-CN" sz="2300" b="1">
                <a:solidFill>
                  <a:srgbClr val="FFFFFF"/>
                </a:solidFill>
                <a:ea typeface="Times New Roman" charset="0"/>
                <a:cs typeface="Times New Roman" charset="0"/>
              </a:rPr>
              <a:t>[r p]=corrcoef(ALFF,MMSE)</a:t>
            </a:r>
          </a:p>
          <a:p>
            <a:pPr algn="just"/>
            <a:r>
              <a:rPr lang="en-US" altLang="zh-CN" sz="2300" b="1">
                <a:solidFill>
                  <a:srgbClr val="FFFFFF"/>
                </a:solidFill>
                <a:ea typeface="Times New Roman" charset="0"/>
                <a:cs typeface="Times New Roman" charset="0"/>
              </a:rPr>
              <a:t>plot(ALFF,MMSE,’o’)</a:t>
            </a:r>
          </a:p>
          <a:p>
            <a:pPr algn="just"/>
            <a:r>
              <a:rPr lang="en-US" altLang="zh-CN" sz="2300" b="1">
                <a:solidFill>
                  <a:srgbClr val="FFFFFF"/>
                </a:solidFill>
                <a:ea typeface="Times New Roman" charset="0"/>
                <a:cs typeface="Times New Roman" charset="0"/>
              </a:rPr>
              <a:t>lsline</a:t>
            </a:r>
            <a:endParaRPr lang="en-US" altLang="zh-CN" sz="2300" b="1">
              <a:solidFill>
                <a:srgbClr val="B1E2FB"/>
              </a:solidFill>
              <a:ea typeface="Times New Roman" charset="0"/>
              <a:cs typeface="Times New Roman" charset="0"/>
            </a:endParaRPr>
          </a:p>
          <a:p>
            <a:pPr algn="just"/>
            <a:endParaRPr lang="en-US" altLang="zh-CN" sz="2300" b="1">
              <a:solidFill>
                <a:srgbClr val="B1E2FB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082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2955925"/>
            <a:ext cx="42100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3963" y="2965450"/>
            <a:ext cx="4200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039853"/>
      </p:ext>
    </p:extLst>
  </p:cSld>
  <p:clrMapOvr>
    <a:masterClrMapping/>
  </p:clrMapOvr>
  <p:transition xmlns:p14="http://schemas.microsoft.com/office/powerpoint/2010/main" advTm="1509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88640"/>
            <a:ext cx="7784238" cy="7331496"/>
          </a:xfrm>
          <a:prstGeom prst="rect">
            <a:avLst/>
          </a:prstGeom>
        </p:spPr>
      </p:pic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1A315E3D-4BBB-AE4E-9B1F-057F65D9EDA6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38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4067944" y="2420888"/>
            <a:ext cx="2736304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40" name="Rectangle 4"/>
          <p:cNvSpPr>
            <a:spLocks noChangeArrowheads="1"/>
          </p:cNvSpPr>
          <p:nvPr/>
        </p:nvSpPr>
        <p:spPr bwMode="auto">
          <a:xfrm>
            <a:off x="6588224" y="5877273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19224" y="2492896"/>
            <a:ext cx="1979613" cy="9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2300" dirty="0" smtClean="0">
                <a:solidFill>
                  <a:srgbClr val="FFFFFF"/>
                </a:solidFill>
              </a:rPr>
              <a:t>Image</a:t>
            </a:r>
          </a:p>
          <a:p>
            <a:pPr eaLnBrk="1" hangingPunct="1"/>
            <a:r>
              <a:rPr lang="en-US" altLang="zh-CN" sz="2300" dirty="0" err="1" smtClean="0">
                <a:solidFill>
                  <a:srgbClr val="FFFFFF"/>
                </a:solidFill>
              </a:rPr>
              <a:t>Reslicer</a:t>
            </a:r>
            <a:endParaRPr lang="en-US" altLang="zh-CN" sz="2300" dirty="0" smtClean="0">
              <a:solidFill>
                <a:srgbClr val="B1E2FB"/>
              </a:solidFill>
            </a:endParaRPr>
          </a:p>
        </p:txBody>
      </p:sp>
      <p:sp>
        <p:nvSpPr>
          <p:cNvPr id="961543" name="Rectangle 7"/>
          <p:cNvSpPr>
            <a:spLocks noChangeArrowheads="1"/>
          </p:cNvSpPr>
          <p:nvPr/>
        </p:nvSpPr>
        <p:spPr bwMode="auto">
          <a:xfrm>
            <a:off x="2051720" y="4941168"/>
            <a:ext cx="1224136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44" name="Rectangle 8"/>
          <p:cNvSpPr>
            <a:spLocks noChangeArrowheads="1"/>
          </p:cNvSpPr>
          <p:nvPr/>
        </p:nvSpPr>
        <p:spPr bwMode="auto">
          <a:xfrm>
            <a:off x="3347864" y="4869160"/>
            <a:ext cx="4536504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45" name="Rectangle 9"/>
          <p:cNvSpPr>
            <a:spLocks noChangeArrowheads="1"/>
          </p:cNvSpPr>
          <p:nvPr/>
        </p:nvSpPr>
        <p:spPr bwMode="auto">
          <a:xfrm>
            <a:off x="3275856" y="4365104"/>
            <a:ext cx="1440160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47" name="Rectangle 11"/>
          <p:cNvSpPr>
            <a:spLocks noChangeArrowheads="1"/>
          </p:cNvSpPr>
          <p:nvPr/>
        </p:nvSpPr>
        <p:spPr bwMode="auto">
          <a:xfrm>
            <a:off x="6084168" y="4365105"/>
            <a:ext cx="1800200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49" name="Rectangle 13"/>
          <p:cNvSpPr>
            <a:spLocks noChangeArrowheads="1"/>
          </p:cNvSpPr>
          <p:nvPr/>
        </p:nvSpPr>
        <p:spPr bwMode="auto">
          <a:xfrm>
            <a:off x="3347864" y="5445225"/>
            <a:ext cx="4536504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961550" name="Rectangle 14"/>
          <p:cNvSpPr>
            <a:spLocks noChangeArrowheads="1"/>
          </p:cNvSpPr>
          <p:nvPr/>
        </p:nvSpPr>
        <p:spPr bwMode="auto">
          <a:xfrm>
            <a:off x="3347865" y="5805264"/>
            <a:ext cx="1224136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CN" alt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27789"/>
      </p:ext>
    </p:extLst>
  </p:cSld>
  <p:clrMapOvr>
    <a:masterClrMapping/>
  </p:clrMapOvr>
  <p:transition xmlns:p14="http://schemas.microsoft.com/office/powerpoint/2010/main" advTm="2361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animBg="1"/>
      <p:bldP spid="961539" grpId="1" animBg="1"/>
      <p:bldP spid="961540" grpId="0" animBg="1"/>
      <p:bldP spid="961543" grpId="0" animBg="1"/>
      <p:bldP spid="961543" grpId="1" animBg="1"/>
      <p:bldP spid="961544" grpId="0" animBg="1"/>
      <p:bldP spid="961544" grpId="1" animBg="1"/>
      <p:bldP spid="961545" grpId="0" animBg="1"/>
      <p:bldP spid="961545" grpId="1" animBg="1"/>
      <p:bldP spid="961545" grpId="2" animBg="1"/>
      <p:bldP spid="961545" grpId="3" animBg="1"/>
      <p:bldP spid="961547" grpId="0" animBg="1"/>
      <p:bldP spid="961547" grpId="1" animBg="1"/>
      <p:bldP spid="961549" grpId="0" animBg="1"/>
      <p:bldP spid="961549" grpId="1" animBg="1"/>
      <p:bldP spid="961550" grpId="0" animBg="1"/>
      <p:bldP spid="96155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712"/>
            <a:ext cx="9144000" cy="5923194"/>
          </a:xfrm>
          <a:prstGeom prst="rect">
            <a:avLst/>
          </a:prstGeom>
        </p:spPr>
      </p:pic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18710B6-29B6-B247-8CF2-10731139757A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39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-204564"/>
            <a:ext cx="4319587" cy="1257300"/>
          </a:xfrm>
          <a:noFill/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Image </a:t>
            </a: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Calculator</a:t>
            </a:r>
          </a:p>
        </p:txBody>
      </p:sp>
      <p:sp>
        <p:nvSpPr>
          <p:cNvPr id="1003524" name="Rectangle 4"/>
          <p:cNvSpPr>
            <a:spLocks noChangeArrowheads="1"/>
          </p:cNvSpPr>
          <p:nvPr/>
        </p:nvSpPr>
        <p:spPr bwMode="auto">
          <a:xfrm>
            <a:off x="1979712" y="4456584"/>
            <a:ext cx="540060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26" name="Rectangle 6"/>
          <p:cNvSpPr>
            <a:spLocks noChangeArrowheads="1"/>
          </p:cNvSpPr>
          <p:nvPr/>
        </p:nvSpPr>
        <p:spPr bwMode="auto">
          <a:xfrm>
            <a:off x="3347865" y="3736504"/>
            <a:ext cx="1008112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27" name="Rectangle 7"/>
          <p:cNvSpPr>
            <a:spLocks noChangeArrowheads="1"/>
          </p:cNvSpPr>
          <p:nvPr/>
        </p:nvSpPr>
        <p:spPr bwMode="auto">
          <a:xfrm>
            <a:off x="683569" y="1648272"/>
            <a:ext cx="3744416" cy="433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28" name="Rectangle 8"/>
          <p:cNvSpPr>
            <a:spLocks noChangeArrowheads="1"/>
          </p:cNvSpPr>
          <p:nvPr/>
        </p:nvSpPr>
        <p:spPr bwMode="auto">
          <a:xfrm>
            <a:off x="1979712" y="4888632"/>
            <a:ext cx="540060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29" name="Rectangle 9"/>
          <p:cNvSpPr>
            <a:spLocks noChangeArrowheads="1"/>
          </p:cNvSpPr>
          <p:nvPr/>
        </p:nvSpPr>
        <p:spPr bwMode="auto">
          <a:xfrm>
            <a:off x="1907704" y="5248672"/>
            <a:ext cx="2016224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33" name="Rectangle 13"/>
          <p:cNvSpPr>
            <a:spLocks noChangeArrowheads="1"/>
          </p:cNvSpPr>
          <p:nvPr/>
        </p:nvSpPr>
        <p:spPr bwMode="auto">
          <a:xfrm>
            <a:off x="7236297" y="3736504"/>
            <a:ext cx="108012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34" name="Rectangle 14"/>
          <p:cNvSpPr>
            <a:spLocks noChangeArrowheads="1"/>
          </p:cNvSpPr>
          <p:nvPr/>
        </p:nvSpPr>
        <p:spPr bwMode="auto">
          <a:xfrm>
            <a:off x="4499993" y="1576264"/>
            <a:ext cx="3816424" cy="5040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35" name="Rectangle 15"/>
          <p:cNvSpPr>
            <a:spLocks noChangeArrowheads="1"/>
          </p:cNvSpPr>
          <p:nvPr/>
        </p:nvSpPr>
        <p:spPr bwMode="auto">
          <a:xfrm>
            <a:off x="7452320" y="4456584"/>
            <a:ext cx="792162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307008"/>
      </p:ext>
    </p:extLst>
  </p:cSld>
  <p:clrMapOvr>
    <a:masterClrMapping/>
  </p:clrMapOvr>
  <p:transition xmlns:p14="http://schemas.microsoft.com/office/powerpoint/2010/main" advTm="1285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4" grpId="0" animBg="1"/>
      <p:bldP spid="1003524" grpId="1" animBg="1"/>
      <p:bldP spid="1003526" grpId="0" animBg="1"/>
      <p:bldP spid="1003526" grpId="1" animBg="1"/>
      <p:bldP spid="1003527" grpId="0" animBg="1"/>
      <p:bldP spid="1003527" grpId="1" animBg="1"/>
      <p:bldP spid="1003528" grpId="0" animBg="1"/>
      <p:bldP spid="1003528" grpId="1" animBg="1"/>
      <p:bldP spid="1003529" grpId="0" animBg="1"/>
      <p:bldP spid="1003529" grpId="1" animBg="1"/>
      <p:bldP spid="1003533" grpId="0" animBg="1"/>
      <p:bldP spid="1003533" grpId="1" animBg="1"/>
      <p:bldP spid="1003534" grpId="0" animBg="1"/>
      <p:bldP spid="1003534" grpId="1" animBg="1"/>
      <p:bldP spid="10035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71400"/>
            <a:ext cx="4409397" cy="6858000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4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43808" y="1844824"/>
            <a:ext cx="3384376" cy="23042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675975"/>
      </p:ext>
    </p:extLst>
  </p:cSld>
  <p:clrMapOvr>
    <a:masterClrMapping/>
  </p:clrMapOvr>
  <p:transition xmlns:p14="http://schemas.microsoft.com/office/powerpoint/2010/main" advTm="1640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0CC8F5CD-781C-D146-9BF1-4EBF7969E5ED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40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-100013"/>
            <a:ext cx="5327650" cy="1257301"/>
          </a:xfrm>
          <a:noFill/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Image </a:t>
            </a: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Calculator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684212" y="798513"/>
            <a:ext cx="8459787" cy="588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Example expressions: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(a)      g1-1     Subtract 1 from each image in group 1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(b)      g1-g2    Subtract each image in group 2 from each corresponding image in group1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(c)      i1-i2    Subtract image 2 from image 1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(d)      i1&gt;100    Make a binary mask image at threshold of 100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(e)      g1</a:t>
            </a:r>
            <a:r>
              <a:rPr kumimoji="1" lang="en-US" altLang="zh-CN" b="1" dirty="0">
                <a:solidFill>
                  <a:srgbClr val="FFFF00"/>
                </a:solidFill>
                <a:ea typeface="隶书" charset="0"/>
                <a:cs typeface="隶书" charset="0"/>
              </a:rPr>
              <a:t>.*To4D((i1&gt;2.3),100) Make a mask (threshold at 2.3 on i1) and then apply to each image in group 1 (group 1 has 100 images</a:t>
            </a: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Tx/>
              <a:buAutoNum type="alphaLcParenBoth" startAt="6"/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    mean(g1)   Calculate the mean image of group 1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Tx/>
              <a:buAutoNum type="alphaLcParenBoth" startAt="6"/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    (i1-mean(g1))./</a:t>
            </a:r>
            <a:r>
              <a:rPr kumimoji="1" lang="en-US" altLang="zh-CN" b="1" dirty="0" err="1" smtClean="0">
                <a:solidFill>
                  <a:srgbClr val="FFFF00"/>
                </a:solidFill>
                <a:ea typeface="隶书" charset="0"/>
                <a:cs typeface="隶书" charset="0"/>
              </a:rPr>
              <a:t>std</a:t>
            </a: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(g1)   Calculate the z value of i1 related to group 1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(h)      </a:t>
            </a:r>
            <a:r>
              <a:rPr kumimoji="1" lang="en-US" altLang="zh-CN" b="1" dirty="0" err="1" smtClean="0">
                <a:solidFill>
                  <a:srgbClr val="FFFF00"/>
                </a:solidFill>
                <a:ea typeface="隶书" charset="0"/>
                <a:cs typeface="隶书" charset="0"/>
              </a:rPr>
              <a:t>corr</a:t>
            </a: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(g1,g2,''temporal'')    Calculate the temporal correlation between two groups, i.e. one correlation coefficient between two ''time courses'' for each voxel.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</a:t>
            </a:r>
            <a:r>
              <a:rPr kumimoji="1" lang="en-US" altLang="zh-CN" b="1" dirty="0" err="1" smtClean="0">
                <a:solidFill>
                  <a:srgbClr val="FFFF00"/>
                </a:solidFill>
                <a:ea typeface="隶书" charset="0"/>
                <a:cs typeface="隶书" charset="0"/>
              </a:rPr>
              <a:t>i</a:t>
            </a: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)      </a:t>
            </a:r>
            <a:r>
              <a:rPr kumimoji="1" lang="en-US" altLang="zh-CN" b="1" dirty="0" err="1" smtClean="0">
                <a:solidFill>
                  <a:srgbClr val="FFFF00"/>
                </a:solidFill>
                <a:ea typeface="隶书" charset="0"/>
                <a:cs typeface="隶书" charset="0"/>
              </a:rPr>
              <a:t>corr</a:t>
            </a: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(g1,g2,''spatial'')     Calculate the spatial correlation between two groups, i.e. one correlation coefficient between two images for each ''time point''.</a:t>
            </a:r>
          </a:p>
        </p:txBody>
      </p:sp>
    </p:spTree>
    <p:extLst>
      <p:ext uri="{BB962C8B-B14F-4D97-AF65-F5344CB8AC3E}">
        <p14:creationId xmlns:p14="http://schemas.microsoft.com/office/powerpoint/2010/main" val="3523664682"/>
      </p:ext>
    </p:extLst>
  </p:cSld>
  <p:clrMapOvr>
    <a:masterClrMapping/>
  </p:clrMapOvr>
  <p:transition xmlns:p14="http://schemas.microsoft.com/office/powerpoint/2010/main" advTm="7355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92F866D8-B262-AD40-9CE4-0B7D5EACB96C}" type="slidenum">
              <a:rPr lang="en-US" altLang="zh-CN" b="0">
                <a:solidFill>
                  <a:srgbClr val="FFFF00"/>
                </a:solidFill>
                <a:latin typeface="Arial" charset="0"/>
              </a:rPr>
              <a:pPr eaLnBrk="1" hangingPunct="1"/>
              <a:t>41</a:t>
            </a:fld>
            <a:endParaRPr lang="en-US" altLang="zh-CN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72338" cy="1257300"/>
          </a:xfrm>
          <a:noFill/>
        </p:spPr>
        <p:txBody>
          <a:bodyPr/>
          <a:lstStyle/>
          <a:p>
            <a:pPr eaLnBrk="1" hangingPunct="1"/>
            <a:r>
              <a:rPr lang="en-US" altLang="zh-CN" b="1">
                <a:latin typeface="Arial" charset="0"/>
                <a:ea typeface="宋体" charset="0"/>
                <a:cs typeface="宋体" charset="0"/>
              </a:rPr>
              <a:t>Reading and Writing functions</a:t>
            </a:r>
          </a:p>
        </p:txBody>
      </p:sp>
      <p:sp>
        <p:nvSpPr>
          <p:cNvPr id="1013763" name="Rectangle 3"/>
          <p:cNvSpPr>
            <a:spLocks noChangeArrowheads="1"/>
          </p:cNvSpPr>
          <p:nvPr/>
        </p:nvSpPr>
        <p:spPr bwMode="auto">
          <a:xfrm>
            <a:off x="684213" y="1408113"/>
            <a:ext cx="8066087" cy="4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Reading: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[Data Header] = </a:t>
            </a:r>
            <a:r>
              <a:rPr kumimoji="1" lang="en-US" altLang="zh-CN" b="1" dirty="0" err="1" smtClean="0">
                <a:solidFill>
                  <a:srgbClr val="FFFFFF"/>
                </a:solidFill>
                <a:ea typeface="隶书" charset="0"/>
                <a:cs typeface="隶书" charset="0"/>
              </a:rPr>
              <a:t>y_Read</a:t>
            </a: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('</a:t>
            </a:r>
            <a:r>
              <a:rPr kumimoji="1" lang="en-US" altLang="zh-CN" b="1" dirty="0" err="1" smtClean="0">
                <a:solidFill>
                  <a:srgbClr val="FFFFFF"/>
                </a:solidFill>
                <a:ea typeface="隶书" charset="0"/>
                <a:cs typeface="隶书" charset="0"/>
              </a:rPr>
              <a:t>brodmann.nii</a:t>
            </a: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');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       Data – 181*217*181 double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       Header </a:t>
            </a:r>
            <a:r>
              <a:rPr kumimoji="1" lang="en-US" altLang="zh-CN" b="1" dirty="0">
                <a:solidFill>
                  <a:srgbClr val="FFFFFF"/>
                </a:solidFill>
                <a:ea typeface="隶书" charset="0"/>
                <a:cs typeface="隶书" charset="0"/>
              </a:rPr>
              <a:t>– </a:t>
            </a: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Structure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kumimoji="1" lang="en-US" altLang="zh-CN" b="1" dirty="0" smtClean="0">
              <a:solidFill>
                <a:srgbClr val="FFFFFF"/>
              </a:solidFill>
              <a:ea typeface="隶书" charset="0"/>
              <a:cs typeface="隶书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Processing: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BA20Data = (Data==20);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kumimoji="1" lang="en-US" altLang="zh-CN" b="1" dirty="0" smtClean="0">
              <a:solidFill>
                <a:srgbClr val="FFFFFF"/>
              </a:solidFill>
              <a:ea typeface="隶书" charset="0"/>
              <a:cs typeface="隶书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smtClean="0">
                <a:solidFill>
                  <a:srgbClr val="FFFF00"/>
                </a:solidFill>
                <a:ea typeface="隶书" charset="0"/>
                <a:cs typeface="隶书" charset="0"/>
              </a:rPr>
              <a:t>Writing: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b="1" dirty="0" err="1" smtClean="0">
                <a:solidFill>
                  <a:srgbClr val="FFFFFF"/>
                </a:solidFill>
                <a:ea typeface="隶书" charset="0"/>
                <a:cs typeface="隶书" charset="0"/>
              </a:rPr>
              <a:t>y_Write</a:t>
            </a:r>
            <a:r>
              <a:rPr kumimoji="1" lang="en-US" altLang="zh-CN" b="1" dirty="0" smtClean="0">
                <a:solidFill>
                  <a:srgbClr val="FFFFFF"/>
                </a:solidFill>
                <a:ea typeface="隶书" charset="0"/>
                <a:cs typeface="隶书" charset="0"/>
              </a:rPr>
              <a:t>(BA20Data, Head, 'BA20.img');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kumimoji="1" lang="en-US" altLang="zh-CN" b="1" dirty="0" smtClean="0">
              <a:solidFill>
                <a:srgbClr val="FFFFFF"/>
              </a:solidFill>
              <a:ea typeface="隶书" charset="0"/>
              <a:cs typeface="隶书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3429000"/>
            <a:ext cx="12618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y_ReadRPI</a:t>
            </a:r>
            <a:endParaRPr lang="en-US" dirty="0" smtClean="0"/>
          </a:p>
          <a:p>
            <a:r>
              <a:rPr lang="en-US" dirty="0" err="1"/>
              <a:t>y</a:t>
            </a:r>
            <a:r>
              <a:rPr lang="en-US" dirty="0" err="1" smtClean="0"/>
              <a:t>_ReadAll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205189"/>
      </p:ext>
    </p:extLst>
  </p:cSld>
  <p:clrMapOvr>
    <a:masterClrMapping/>
  </p:clrMapOvr>
  <p:transition xmlns:p14="http://schemas.microsoft.com/office/powerpoint/2010/main" advTm="104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42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0" kern="12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defRPr>
            </a:lvl9pPr>
          </a:lstStyle>
          <a:p>
            <a:fld id="{1749AD00-B5CC-CC48-833E-D53B6C0D3DCC}" type="slidenum">
              <a:rPr lang="en-US" altLang="zh-CN" smtClean="0">
                <a:latin typeface="Arial"/>
              </a:rPr>
              <a:pPr/>
              <a:t>42</a:t>
            </a:fld>
            <a:endParaRPr lang="en-US" altLang="zh-CN">
              <a:latin typeface="Arial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688" y="333375"/>
            <a:ext cx="6048375" cy="125730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Further Help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27088" y="2286000"/>
            <a:ext cx="7200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3200" b="1">
                <a:solidFill>
                  <a:srgbClr val="FFFFFF"/>
                </a:solidFill>
                <a:ea typeface="隶书" charset="0"/>
                <a:cs typeface="隶书" charset="0"/>
              </a:rPr>
              <a:t>Further questions:</a:t>
            </a:r>
            <a:endParaRPr kumimoji="1" lang="en-US" altLang="zh-CN" sz="3200" b="1">
              <a:solidFill>
                <a:srgbClr val="FFFF00"/>
              </a:solidFill>
              <a:ea typeface="隶书" charset="0"/>
              <a:cs typeface="隶书" charset="0"/>
            </a:endParaRPr>
          </a:p>
        </p:txBody>
      </p:sp>
      <p:pic>
        <p:nvPicPr>
          <p:cNvPr id="18" name="Picture 17" descr="RNET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1143000" cy="1143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6911" y="4047455"/>
            <a:ext cx="2803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http://</a:t>
            </a:r>
            <a:r>
              <a:rPr lang="en-US" altLang="zh-CN" sz="2400" dirty="0" err="1">
                <a:solidFill>
                  <a:srgbClr val="FFFFFF"/>
                </a:solidFill>
              </a:rPr>
              <a:t>rfmri.org</a:t>
            </a:r>
            <a:r>
              <a:rPr lang="en-US" altLang="zh-CN" sz="2400" dirty="0">
                <a:solidFill>
                  <a:srgbClr val="FFFFFF"/>
                </a:solidFill>
              </a:rPr>
              <a:t>/</a:t>
            </a:r>
            <a:r>
              <a:rPr lang="en-US" altLang="zh-CN" sz="2400" dirty="0" err="1" smtClean="0">
                <a:solidFill>
                  <a:srgbClr val="FFFFFF"/>
                </a:solidFill>
              </a:rPr>
              <a:t>dpabi</a:t>
            </a:r>
            <a:endParaRPr lang="en-US" altLang="zh-CN" sz="2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2306" y="4725144"/>
            <a:ext cx="229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Snell Roundhand"/>
                <a:ea typeface="헤드라인A"/>
                <a:cs typeface="Snell Roundhand"/>
              </a:rPr>
              <a:t>The R-fMRI Network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029937"/>
      </p:ext>
    </p:extLst>
  </p:cSld>
  <p:clrMapOvr>
    <a:masterClrMapping/>
  </p:clrMapOvr>
  <p:transition xmlns:p14="http://schemas.microsoft.com/office/powerpoint/2010/main" advTm="511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FF00"/>
                </a:solidFill>
                <a:ea typeface="黑体" pitchFamily="2" charset="-122"/>
                <a:cs typeface="黑体" pitchFamily="2" charset="-122"/>
              </a:rPr>
              <a:t>Acknowledgments</a:t>
            </a:r>
            <a:endParaRPr lang="en-US" altLang="zh-CN" b="1" dirty="0">
              <a:solidFill>
                <a:srgbClr val="FFFF00"/>
              </a:solidFill>
              <a:ea typeface="黑体" pitchFamily="2" charset="-122"/>
              <a:cs typeface="黑体" pitchFamily="2" charset="-122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67744" y="5181967"/>
            <a:ext cx="5400600" cy="15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FF00"/>
                </a:solidFill>
                <a:ea typeface="宋体" charset="0"/>
                <a:cs typeface="宋体" charset="0"/>
              </a:rPr>
              <a:t>Funding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ea typeface="宋体" charset="0"/>
                <a:cs typeface="宋体" charset="0"/>
              </a:rPr>
              <a:t>National Natural Science Foundation of China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ea typeface="宋体" charset="0"/>
                <a:cs typeface="宋体" charset="0"/>
              </a:rPr>
              <a:t>Chinese Academy of </a:t>
            </a: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Sciences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sz="2000" dirty="0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4660" y="4471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16214" y="2642329"/>
            <a:ext cx="367221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FF00"/>
                </a:solidFill>
                <a:ea typeface="宋体" charset="0"/>
                <a:cs typeface="宋体" charset="0"/>
              </a:rPr>
              <a:t>Child Mind Institute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ea typeface="宋体" charset="0"/>
                <a:cs typeface="宋体" charset="0"/>
              </a:rPr>
              <a:t>Michael P. </a:t>
            </a:r>
            <a:r>
              <a:rPr lang="en-US" sz="2000" dirty="0" err="1" smtClean="0">
                <a:solidFill>
                  <a:srgbClr val="FFFFFF"/>
                </a:solidFill>
                <a:ea typeface="宋体" charset="0"/>
                <a:cs typeface="宋体" charset="0"/>
              </a:rPr>
              <a:t>Milham</a:t>
            </a:r>
            <a:endParaRPr lang="en-US" sz="2000" dirty="0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677575"/>
            <a:ext cx="367221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FF00"/>
                </a:solidFill>
                <a:ea typeface="宋体" charset="0"/>
                <a:cs typeface="宋体" charset="0"/>
              </a:rPr>
              <a:t>NYU Child Study Center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ea typeface="宋体" charset="0"/>
                <a:cs typeface="宋体" charset="0"/>
              </a:rPr>
              <a:t>F. Xavier Castellanos </a:t>
            </a:r>
            <a:endParaRPr lang="en-US" sz="2000" dirty="0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71600" y="1662867"/>
            <a:ext cx="367221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00"/>
                </a:solidFill>
                <a:ea typeface="宋体" charset="0"/>
                <a:cs typeface="宋体" charset="0"/>
              </a:rPr>
              <a:t>Chinese Academy of Sciences </a:t>
            </a: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Xi-</a:t>
            </a:r>
            <a:r>
              <a:rPr lang="en-US" sz="2000" dirty="0" err="1" smtClean="0">
                <a:solidFill>
                  <a:srgbClr val="FFFFFF"/>
                </a:solidFill>
                <a:ea typeface="宋体" charset="0"/>
                <a:cs typeface="宋体" charset="0"/>
              </a:rPr>
              <a:t>Nian</a:t>
            </a: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a typeface="宋体" charset="0"/>
                <a:cs typeface="宋体" charset="0"/>
              </a:rPr>
              <a:t>Zuo</a:t>
            </a: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1600" y="2699629"/>
            <a:ext cx="367221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00"/>
                </a:solidFill>
                <a:ea typeface="宋体" charset="0"/>
                <a:cs typeface="宋体" charset="0"/>
              </a:rPr>
              <a:t>Hangzhou Normal University </a:t>
            </a: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Yu-</a:t>
            </a:r>
            <a:r>
              <a:rPr lang="en-US" sz="2000" dirty="0" err="1" smtClean="0">
                <a:solidFill>
                  <a:srgbClr val="FFFFFF"/>
                </a:solidFill>
                <a:ea typeface="宋体" charset="0"/>
                <a:cs typeface="宋体" charset="0"/>
              </a:rPr>
              <a:t>Feng</a:t>
            </a: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a typeface="宋体" charset="0"/>
                <a:cs typeface="宋体" charset="0"/>
              </a:rPr>
              <a:t>Zang</a:t>
            </a:r>
            <a:endParaRPr lang="en-US" sz="2000" dirty="0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71600" y="3679091"/>
            <a:ext cx="3672210" cy="11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FF00"/>
                </a:solidFill>
                <a:ea typeface="宋体" charset="0"/>
                <a:cs typeface="宋体" charset="0"/>
              </a:rPr>
              <a:t>Beijing Normal </a:t>
            </a:r>
            <a:r>
              <a:rPr lang="en-US" sz="2000" b="1" dirty="0">
                <a:solidFill>
                  <a:srgbClr val="FFFF00"/>
                </a:solidFill>
                <a:ea typeface="宋体" charset="0"/>
                <a:cs typeface="宋体" charset="0"/>
              </a:rPr>
              <a:t>University </a:t>
            </a:r>
            <a:endParaRPr lang="en-US" sz="2000" b="1" dirty="0" smtClean="0">
              <a:solidFill>
                <a:srgbClr val="FFFF00"/>
              </a:solidFill>
              <a:ea typeface="宋体" charset="0"/>
              <a:cs typeface="宋体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Yong He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FFFFF"/>
                </a:solidFill>
              </a:rPr>
              <a:t>Xin</a:t>
            </a:r>
            <a:r>
              <a:rPr lang="en-US" sz="2000" dirty="0">
                <a:solidFill>
                  <a:srgbClr val="FFFFFF"/>
                </a:solidFill>
              </a:rPr>
              <a:t>-Di Wang </a:t>
            </a:r>
            <a:endParaRPr lang="en-US" sz="2000" dirty="0" smtClean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79679"/>
      </p:ext>
    </p:extLst>
  </p:cSld>
  <p:clrMapOvr>
    <a:masterClrMapping/>
  </p:clrMapOvr>
  <p:transition xmlns:p14="http://schemas.microsoft.com/office/powerpoint/2010/main" advTm="417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5E3C9-4173-2B4E-A6F6-4C3F51BF4516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989138"/>
            <a:ext cx="7993062" cy="2519362"/>
          </a:xfrm>
        </p:spPr>
        <p:txBody>
          <a:bodyPr/>
          <a:lstStyle/>
          <a:p>
            <a:pPr eaLnBrk="1" hangingPunct="1"/>
            <a:r>
              <a:rPr kumimoji="1" lang="en-US" altLang="zh-CN" sz="3200" b="1">
                <a:solidFill>
                  <a:srgbClr val="FFFF00"/>
                </a:solidFill>
                <a:latin typeface="Arial Black" charset="0"/>
                <a:ea typeface="宋体" charset="0"/>
                <a:cs typeface="宋体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694261123"/>
      </p:ext>
    </p:extLst>
  </p:cSld>
  <p:clrMapOvr>
    <a:masterClrMapping/>
  </p:clrMapOvr>
  <p:transition xmlns:p14="http://schemas.microsoft.com/office/powerpoint/2010/main" advTm="7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71400"/>
            <a:ext cx="4409397" cy="6858000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5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43808" y="2636912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303551"/>
      </p:ext>
    </p:extLst>
  </p:cSld>
  <p:clrMapOvr>
    <a:masterClrMapping/>
  </p:clrMapOvr>
  <p:transition xmlns:p14="http://schemas.microsoft.com/office/powerpoint/2010/main" advTm="257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-243408"/>
            <a:ext cx="6808171" cy="7632848"/>
          </a:xfrm>
          <a:prstGeom prst="rect">
            <a:avLst/>
          </a:prstGeom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155476"/>
            <a:ext cx="3960813" cy="12573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DPARSF</a:t>
            </a:r>
            <a:r>
              <a:rPr lang="en-US" altLang="zh-CN" sz="3200" b="1" dirty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for</a:t>
            </a:r>
            <a:b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</a:br>
            <a:r>
              <a:rPr lang="en-US" altLang="zh-CN" sz="3200" b="1" dirty="0" smtClean="0">
                <a:solidFill>
                  <a:srgbClr val="FFFFFF"/>
                </a:solidFill>
                <a:latin typeface="Times New Roman" charset="0"/>
                <a:ea typeface="隶书" charset="0"/>
                <a:cs typeface="隶书" charset="0"/>
              </a:rPr>
              <a:t>Monkey Data</a:t>
            </a:r>
            <a:endParaRPr lang="en-US" altLang="zh-CN" sz="2000" b="1" dirty="0">
              <a:solidFill>
                <a:srgbClr val="FFFFFF"/>
              </a:solidFill>
              <a:latin typeface="Times New Roman" charset="0"/>
              <a:ea typeface="隶书" charset="0"/>
              <a:cs typeface="隶书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76056" y="4005064"/>
            <a:ext cx="2520280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118789" name="页脚占位符 4"/>
          <p:cNvSpPr txBox="1">
            <a:spLocks noGrp="1"/>
          </p:cNvSpPr>
          <p:nvPr/>
        </p:nvSpPr>
        <p:spPr bwMode="auto">
          <a:xfrm>
            <a:off x="8604250" y="6537325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B31E6A-735B-2A41-8F51-0CDA03FE1BDB}" type="slidenum">
              <a:rPr lang="en-US" altLang="zh-CN" sz="1400" smtClean="0">
                <a:solidFill>
                  <a:srgbClr val="FFFF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CN" sz="140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6" y="1700808"/>
            <a:ext cx="3089618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09120"/>
            <a:ext cx="313184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monkey module is based on Rhesus Macaque Atlases for functional and structural imaging studies generated by Wisconsin ADRC Imaging Core. Please cite these papers when appropriate: McLaren, D.G., </a:t>
            </a:r>
            <a:r>
              <a:rPr lang="en-US" sz="1100" dirty="0" err="1"/>
              <a:t>Kosmatka</a:t>
            </a:r>
            <a:r>
              <a:rPr lang="en-US" sz="1100" dirty="0"/>
              <a:t>, K.J., Oakes, T.R., </a:t>
            </a:r>
            <a:r>
              <a:rPr lang="en-US" sz="1100" dirty="0" err="1"/>
              <a:t>Kroenke</a:t>
            </a:r>
            <a:r>
              <a:rPr lang="en-US" sz="1100" dirty="0"/>
              <a:t>, C.D., </a:t>
            </a:r>
            <a:r>
              <a:rPr lang="en-US" sz="1100" dirty="0" err="1"/>
              <a:t>Kohama</a:t>
            </a:r>
            <a:r>
              <a:rPr lang="en-US" sz="1100" dirty="0"/>
              <a:t>, S.G., </a:t>
            </a:r>
            <a:r>
              <a:rPr lang="en-US" sz="1100" dirty="0" err="1"/>
              <a:t>Matochik</a:t>
            </a:r>
            <a:r>
              <a:rPr lang="en-US" sz="1100" dirty="0"/>
              <a:t>, J.A., Ingram, D.K., Johnson, S.C., 2009. A population-average MRI-based atlas collection of the rhesus macaque. Neuroimage 45, 52-59.; McLaren, D.G., </a:t>
            </a:r>
            <a:r>
              <a:rPr lang="en-US" sz="1100" dirty="0" err="1"/>
              <a:t>Kosmatka</a:t>
            </a:r>
            <a:r>
              <a:rPr lang="en-US" sz="1100" dirty="0"/>
              <a:t>, K.J., </a:t>
            </a:r>
            <a:r>
              <a:rPr lang="en-US" sz="1100" dirty="0" err="1"/>
              <a:t>Kastman</a:t>
            </a:r>
            <a:r>
              <a:rPr lang="en-US" sz="1100" dirty="0"/>
              <a:t>, E.K., </a:t>
            </a:r>
            <a:r>
              <a:rPr lang="en-US" sz="1100" dirty="0" err="1"/>
              <a:t>Bendlin</a:t>
            </a:r>
            <a:r>
              <a:rPr lang="en-US" sz="1100" dirty="0"/>
              <a:t>, B.B., Johnson, S.C., 2010. Rhesus macaque brain </a:t>
            </a:r>
            <a:r>
              <a:rPr lang="en-US" sz="1100" dirty="0" err="1"/>
              <a:t>morphometry</a:t>
            </a:r>
            <a:r>
              <a:rPr lang="en-US" sz="1100" dirty="0"/>
              <a:t>: a methodological comparison of voxel-wise approaches. Methods 50, 157-165.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172146"/>
      </p:ext>
    </p:extLst>
  </p:cSld>
  <p:clrMapOvr>
    <a:masterClrMapping/>
  </p:clrMapOvr>
  <p:transition xmlns:p14="http://schemas.microsoft.com/office/powerpoint/2010/main" advTm="6447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71400"/>
            <a:ext cx="4409397" cy="6858000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7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43808" y="2996952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06555"/>
      </p:ext>
    </p:extLst>
  </p:cSld>
  <p:clrMapOvr>
    <a:masterClrMapping/>
  </p:clrMapOvr>
  <p:transition xmlns:p14="http://schemas.microsoft.com/office/powerpoint/2010/main" advTm="27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60648"/>
            <a:ext cx="573353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5" y="27384"/>
            <a:ext cx="4409397" cy="6858000"/>
          </a:xfrm>
          <a:prstGeom prst="rect">
            <a:avLst/>
          </a:prstGeom>
        </p:spPr>
      </p:pic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8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8016" y="5589240"/>
            <a:ext cx="3384376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99992" y="4149080"/>
            <a:ext cx="3960440" cy="432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b="1" smtClean="0">
              <a:solidFill>
                <a:srgbClr val="B1E2FB"/>
              </a:solidFill>
              <a:latin typeface="Tahoma" charset="0"/>
              <a:ea typeface="宋体" charset="0"/>
              <a:cs typeface="宋体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606862"/>
      </p:ext>
    </p:extLst>
  </p:cSld>
  <p:clrMapOvr>
    <a:masterClrMapping/>
  </p:clrMapOvr>
  <p:transition xmlns:p14="http://schemas.microsoft.com/office/powerpoint/2010/main" advTm="33826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182EA00-8B48-2844-B324-08E57EAAF95E}" type="slidenum">
              <a:rPr lang="en-US" altLang="zh-CN" sz="1400">
                <a:solidFill>
                  <a:srgbClr val="FFFF00"/>
                </a:solidFill>
                <a:latin typeface="Arial" charset="0"/>
              </a:rPr>
              <a:pPr eaLnBrk="1" hangingPunct="1"/>
              <a:t>9</a:t>
            </a:fld>
            <a:endParaRPr lang="en-US" altLang="zh-CN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241300"/>
            <a:ext cx="6769100" cy="637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819892"/>
      </p:ext>
    </p:extLst>
  </p:cSld>
  <p:clrMapOvr>
    <a:masterClrMapping/>
  </p:clrMapOvr>
  <p:transition xmlns:p14="http://schemas.microsoft.com/office/powerpoint/2010/main" advTm="21351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1.2|2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2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86.6|6.8|48.9|12.6|22.1|1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2|6.1|0.5|0.8|5.4|0.7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2|6.1|0.5|0.8|5.4|0.7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2|6.1|0.5|0.8|5.4|0.7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0.7|1.2|0.7|4.7|0.9|0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1.6|1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2|2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2"/>
</p:tagLst>
</file>

<file path=ppt/theme/theme1.xml><?xml version="1.0" encoding="utf-8"?>
<a:theme xmlns:a="http://schemas.openxmlformats.org/drawingml/2006/main" name="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137TGp_tech_dark_v2">
  <a:themeElements>
    <a:clrScheme name="137TGp_tech_dark_v2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137TGp_tech_dark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137TGp_tech_dark_v2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TGp_tech_dark_v2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33707</TotalTime>
  <Words>969</Words>
  <Application>Microsoft Macintosh PowerPoint</Application>
  <PresentationFormat>On-screen Show (4:3)</PresentationFormat>
  <Paragraphs>181</Paragraphs>
  <Slides>44</Slides>
  <Notes>42</Notes>
  <HiddenSlides>0</HiddenSlides>
  <MMClips>3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137TGp_tech_dark_v2</vt:lpstr>
      <vt:lpstr>3_137TGp_tech_dark_v2</vt:lpstr>
      <vt:lpstr>6_137TGp_tech_dark_v2</vt:lpstr>
      <vt:lpstr>2_137TGp_tech_dark_v2</vt:lpstr>
      <vt:lpstr>4_137TGp_tech_dark_v2</vt:lpstr>
      <vt:lpstr>5_137TGp_tech_dark_v2</vt:lpstr>
      <vt:lpstr>7_137TGp_tech_dark_v2</vt:lpstr>
      <vt:lpstr>8_137TGp_tech_dark_v2</vt:lpstr>
      <vt:lpstr>Document</vt:lpstr>
      <vt:lpstr>Data Processing &amp; Analysis for (Resting-State) Brain Imaging (DPABI): Utilities</vt:lpstr>
      <vt:lpstr>Outline</vt:lpstr>
      <vt:lpstr>PowerPoint Presentation</vt:lpstr>
      <vt:lpstr>PowerPoint Presentation</vt:lpstr>
      <vt:lpstr>PowerPoint Presentation</vt:lpstr>
      <vt:lpstr>DPARSF for Monkey Data</vt:lpstr>
      <vt:lpstr>PowerPoint Presentation</vt:lpstr>
      <vt:lpstr>PowerPoint Presentation</vt:lpstr>
      <vt:lpstr>PowerPoint Presentation</vt:lpstr>
      <vt:lpstr>DPARSF for Rat Data</vt:lpstr>
      <vt:lpstr>Outline</vt:lpstr>
      <vt:lpstr>PowerPoint Presentation</vt:lpstr>
      <vt:lpstr>PowerPoint Presentation</vt:lpstr>
      <vt:lpstr>PowerPoint Presentation</vt:lpstr>
      <vt:lpstr>Standardization</vt:lpstr>
      <vt:lpstr>Standardization</vt:lpstr>
      <vt:lpstr>PowerPoint Presentation</vt:lpstr>
      <vt:lpstr>Standardization</vt:lpstr>
      <vt:lpstr>PowerPoint Presentation</vt:lpstr>
      <vt:lpstr>PowerPoint Presentation</vt:lpstr>
      <vt:lpstr>Standardization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ROI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Calculator</vt:lpstr>
      <vt:lpstr>Image Calculator</vt:lpstr>
      <vt:lpstr>Reading and Writing functions</vt:lpstr>
      <vt:lpstr>Further Help</vt:lpstr>
      <vt:lpstr>Acknowledgments</vt:lpstr>
      <vt:lpstr>Thanks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 Demo of Resting-State fMRI</dc:title>
  <dc:creator>YAN Chao-Gan</dc:creator>
  <cp:lastModifiedBy>Chao-Gan Yan</cp:lastModifiedBy>
  <cp:revision>3709</cp:revision>
  <dcterms:created xsi:type="dcterms:W3CDTF">2011-10-28T16:55:06Z</dcterms:created>
  <dcterms:modified xsi:type="dcterms:W3CDTF">2017-05-13T09:27:18Z</dcterms:modified>
</cp:coreProperties>
</file>